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2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0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8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3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4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5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1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7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7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2CF18-A2B6-4721-9F0D-35CD875268B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3D19F-9C90-4C9F-9DAF-406093EA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dcap.research.cchmc.org/surveys/?s=T2zLZy2Ubd" TargetMode="External"/><Relationship Id="rId2" Type="http://schemas.openxmlformats.org/officeDocument/2006/relationships/hyperlink" Target="mailto:sheehabe@uc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062504" cy="1325563"/>
          </a:xfr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en-US" b="1" dirty="0" smtClean="0"/>
              <a:t>UC COM Grant Pre-Review Program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549" y="1628502"/>
            <a:ext cx="8516981" cy="5042263"/>
          </a:xfrm>
        </p:spPr>
        <p:txBody>
          <a:bodyPr>
            <a:normAutofit fontScale="40000" lnSpcReduction="20000"/>
          </a:bodyPr>
          <a:lstStyle/>
          <a:p>
            <a:endParaRPr lang="en-US" sz="3000" dirty="0"/>
          </a:p>
          <a:p>
            <a:r>
              <a:rPr lang="en-US" sz="4800" dirty="0"/>
              <a:t>The goal of the </a:t>
            </a:r>
            <a:r>
              <a:rPr lang="en-US" sz="4800" b="1" dirty="0"/>
              <a:t>CoM Grant Pre-Review Program </a:t>
            </a:r>
            <a:r>
              <a:rPr lang="en-US" sz="4800" dirty="0"/>
              <a:t>is to support the refinement of scientific projects and grantsmanship of proposals from CoM faculty prior to official submission of a grant application to a funding agency</a:t>
            </a:r>
          </a:p>
          <a:p>
            <a:endParaRPr lang="en-US" sz="4800" dirty="0"/>
          </a:p>
          <a:p>
            <a:r>
              <a:rPr lang="en-US" sz="4800" dirty="0">
                <a:solidFill>
                  <a:schemeClr val="accent5"/>
                </a:solidFill>
              </a:rPr>
              <a:t>The objective of the program is to improve the grant-writing success of our faculty</a:t>
            </a:r>
          </a:p>
          <a:p>
            <a:endParaRPr lang="en-US" sz="4800" dirty="0"/>
          </a:p>
          <a:p>
            <a:r>
              <a:rPr lang="en-US" sz="4800" dirty="0"/>
              <a:t>The Grant Pre-Review Program </a:t>
            </a:r>
            <a:r>
              <a:rPr lang="en-US" sz="4800" dirty="0" smtClean="0"/>
              <a:t>accepts </a:t>
            </a:r>
            <a:r>
              <a:rPr lang="en-US" sz="4800" dirty="0"/>
              <a:t>electronic submissions of grant proposals on a rolling basis and will provide NIH style reviews from </a:t>
            </a:r>
            <a:r>
              <a:rPr lang="en-US" sz="4800" dirty="0" smtClean="0"/>
              <a:t>expert CoM faculty</a:t>
            </a:r>
            <a:r>
              <a:rPr lang="en-US" sz="4800" dirty="0"/>
              <a:t>. For proposal feedback to be taken into consideration, applications for pre-review will need to be </a:t>
            </a:r>
            <a:r>
              <a:rPr lang="en-US" sz="4800" b="1" i="1" dirty="0">
                <a:solidFill>
                  <a:srgbClr val="FF0000"/>
                </a:solidFill>
              </a:rPr>
              <a:t>submitted 60 days prior </a:t>
            </a:r>
            <a:r>
              <a:rPr lang="en-US" sz="4800" dirty="0"/>
              <a:t>to the actual grant </a:t>
            </a:r>
            <a:r>
              <a:rPr lang="en-US" sz="4800" dirty="0" smtClean="0"/>
              <a:t>deadline</a:t>
            </a:r>
          </a:p>
          <a:p>
            <a:r>
              <a:rPr lang="en-US" sz="4800" dirty="0" smtClean="0"/>
              <a:t>The </a:t>
            </a:r>
            <a:r>
              <a:rPr lang="en-US" sz="4800" dirty="0"/>
              <a:t>intent of the program is to provide expert reviews </a:t>
            </a:r>
            <a:r>
              <a:rPr lang="en-US" sz="4800" b="1" i="1" dirty="0">
                <a:solidFill>
                  <a:srgbClr val="FF0000"/>
                </a:solidFill>
              </a:rPr>
              <a:t>within </a:t>
            </a:r>
            <a:r>
              <a:rPr lang="en-US" sz="4800" b="1" i="1" dirty="0">
                <a:solidFill>
                  <a:srgbClr val="FF0000"/>
                </a:solidFill>
              </a:rPr>
              <a:t>3</a:t>
            </a:r>
            <a:r>
              <a:rPr lang="en-US" sz="4800" b="1" i="1" dirty="0" smtClean="0">
                <a:solidFill>
                  <a:srgbClr val="FF0000"/>
                </a:solidFill>
              </a:rPr>
              <a:t>0 </a:t>
            </a:r>
            <a:r>
              <a:rPr lang="en-US" sz="4800" b="1" i="1" dirty="0">
                <a:solidFill>
                  <a:srgbClr val="FF0000"/>
                </a:solidFill>
              </a:rPr>
              <a:t>days prior </a:t>
            </a:r>
            <a:r>
              <a:rPr lang="en-US" sz="4800" dirty="0"/>
              <a:t>to the submission date of the application so that feedback may be taken into serious consideration prior to the final submission of the proposal to the funding agency</a:t>
            </a:r>
          </a:p>
          <a:p>
            <a:endParaRPr lang="en-US" sz="4800" dirty="0"/>
          </a:p>
          <a:p>
            <a:r>
              <a:rPr lang="en-US" sz="4800" dirty="0" smtClean="0"/>
              <a:t>Contact </a:t>
            </a:r>
            <a:r>
              <a:rPr lang="en-US" sz="4800" dirty="0"/>
              <a:t>Brieanne Sheehan </a:t>
            </a:r>
            <a:r>
              <a:rPr lang="en-US" sz="4800" dirty="0">
                <a:hlinkClick r:id="rId2"/>
              </a:rPr>
              <a:t>sheehabe@uc.edu</a:t>
            </a:r>
            <a:r>
              <a:rPr lang="en-US" sz="4800" dirty="0"/>
              <a:t> with questions or to access the on-line </a:t>
            </a:r>
            <a:r>
              <a:rPr lang="en-US" sz="4800" dirty="0" smtClean="0"/>
              <a:t>application go to  </a:t>
            </a:r>
            <a:r>
              <a:rPr lang="en-US" sz="4800" dirty="0">
                <a:hlinkClick r:id="rId3"/>
              </a:rPr>
              <a:t>https://redcap.research.cchmc.org/surveys/?</a:t>
            </a:r>
            <a:r>
              <a:rPr lang="en-US" sz="4800" dirty="0" smtClean="0">
                <a:hlinkClick r:id="rId3"/>
              </a:rPr>
              <a:t>s=T2zLZy2Ubd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4822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165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UC COM Grant Pre-Review Program </vt:lpstr>
    </vt:vector>
  </TitlesOfParts>
  <Company>University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Wess, Yolanda (wessyy)</dc:creator>
  <cp:lastModifiedBy>Wess, Yolanda (wessyy)</cp:lastModifiedBy>
  <cp:revision>4</cp:revision>
  <cp:lastPrinted>2017-11-30T19:36:10Z</cp:lastPrinted>
  <dcterms:created xsi:type="dcterms:W3CDTF">2017-10-09T14:43:23Z</dcterms:created>
  <dcterms:modified xsi:type="dcterms:W3CDTF">2017-11-30T19:49:05Z</dcterms:modified>
</cp:coreProperties>
</file>