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64" r:id="rId2"/>
  </p:sldIdLst>
  <p:sldSz cx="43891200" cy="329184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7BC5CD"/>
    <a:srgbClr val="808080"/>
    <a:srgbClr val="CCCCCC"/>
    <a:srgbClr val="C2E1E1"/>
    <a:srgbClr val="C0DA83"/>
    <a:srgbClr val="009CB1"/>
    <a:srgbClr val="AFD7E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6"/>
    <p:restoredTop sz="94682"/>
  </p:normalViewPr>
  <p:slideViewPr>
    <p:cSldViewPr>
      <p:cViewPr>
        <p:scale>
          <a:sx n="30" d="100"/>
          <a:sy n="30" d="100"/>
        </p:scale>
        <p:origin x="762" y="24"/>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llenix, Diana (mullendc)" userId="d7579939-1511-427d-a338-3c25fa537516" providerId="ADAL" clId="{1A3F71AD-1D61-4D3C-AEBB-04B5858FE914}"/>
    <pc:docChg chg="undo custSel modSld">
      <pc:chgData name="Mullenix, Diana (mullendc)" userId="d7579939-1511-427d-a338-3c25fa537516" providerId="ADAL" clId="{1A3F71AD-1D61-4D3C-AEBB-04B5858FE914}" dt="2022-06-08T18:55:31.512" v="171" actId="478"/>
      <pc:docMkLst>
        <pc:docMk/>
      </pc:docMkLst>
      <pc:sldChg chg="addSp delSp modSp">
        <pc:chgData name="Mullenix, Diana (mullendc)" userId="d7579939-1511-427d-a338-3c25fa537516" providerId="ADAL" clId="{1A3F71AD-1D61-4D3C-AEBB-04B5858FE914}" dt="2022-06-08T18:55:31.512" v="171" actId="478"/>
        <pc:sldMkLst>
          <pc:docMk/>
          <pc:sldMk cId="0" sldId="264"/>
        </pc:sldMkLst>
        <pc:spChg chg="mod">
          <ac:chgData name="Mullenix, Diana (mullendc)" userId="d7579939-1511-427d-a338-3c25fa537516" providerId="ADAL" clId="{1A3F71AD-1D61-4D3C-AEBB-04B5858FE914}" dt="2022-06-08T18:53:16.693" v="142" actId="6549"/>
          <ac:spMkLst>
            <pc:docMk/>
            <pc:sldMk cId="0" sldId="264"/>
            <ac:spMk id="26" creationId="{00000000-0000-0000-0000-000000000000}"/>
          </ac:spMkLst>
        </pc:spChg>
        <pc:spChg chg="del mod">
          <ac:chgData name="Mullenix, Diana (mullendc)" userId="d7579939-1511-427d-a338-3c25fa537516" providerId="ADAL" clId="{1A3F71AD-1D61-4D3C-AEBB-04B5858FE914}" dt="2022-06-08T18:54:12.788" v="151"/>
          <ac:spMkLst>
            <pc:docMk/>
            <pc:sldMk cId="0" sldId="264"/>
            <ac:spMk id="8200" creationId="{00000000-0000-0000-0000-000000000000}"/>
          </ac:spMkLst>
        </pc:spChg>
        <pc:spChg chg="del">
          <ac:chgData name="Mullenix, Diana (mullendc)" userId="d7579939-1511-427d-a338-3c25fa537516" providerId="ADAL" clId="{1A3F71AD-1D61-4D3C-AEBB-04B5858FE914}" dt="2022-06-08T18:54:12.784" v="149" actId="478"/>
          <ac:spMkLst>
            <pc:docMk/>
            <pc:sldMk cId="0" sldId="264"/>
            <ac:spMk id="8201" creationId="{00000000-0000-0000-0000-000000000000}"/>
          </ac:spMkLst>
        </pc:spChg>
        <pc:spChg chg="del">
          <ac:chgData name="Mullenix, Diana (mullendc)" userId="d7579939-1511-427d-a338-3c25fa537516" providerId="ADAL" clId="{1A3F71AD-1D61-4D3C-AEBB-04B5858FE914}" dt="2022-06-08T18:54:20.378" v="152" actId="478"/>
          <ac:spMkLst>
            <pc:docMk/>
            <pc:sldMk cId="0" sldId="264"/>
            <ac:spMk id="8202" creationId="{00000000-0000-0000-0000-000000000000}"/>
          </ac:spMkLst>
        </pc:spChg>
        <pc:spChg chg="del">
          <ac:chgData name="Mullenix, Diana (mullendc)" userId="d7579939-1511-427d-a338-3c25fa537516" providerId="ADAL" clId="{1A3F71AD-1D61-4D3C-AEBB-04B5858FE914}" dt="2022-06-08T18:54:38.061" v="154" actId="478"/>
          <ac:spMkLst>
            <pc:docMk/>
            <pc:sldMk cId="0" sldId="264"/>
            <ac:spMk id="8222" creationId="{00000000-0000-0000-0000-000000000000}"/>
          </ac:spMkLst>
        </pc:spChg>
        <pc:spChg chg="del">
          <ac:chgData name="Mullenix, Diana (mullendc)" userId="d7579939-1511-427d-a338-3c25fa537516" providerId="ADAL" clId="{1A3F71AD-1D61-4D3C-AEBB-04B5858FE914}" dt="2022-06-08T18:54:34.601" v="153" actId="478"/>
          <ac:spMkLst>
            <pc:docMk/>
            <pc:sldMk cId="0" sldId="264"/>
            <ac:spMk id="8223" creationId="{00000000-0000-0000-0000-000000000000}"/>
          </ac:spMkLst>
        </pc:spChg>
        <pc:spChg chg="del">
          <ac:chgData name="Mullenix, Diana (mullendc)" userId="d7579939-1511-427d-a338-3c25fa537516" providerId="ADAL" clId="{1A3F71AD-1D61-4D3C-AEBB-04B5858FE914}" dt="2022-06-08T18:55:30.619" v="170" actId="478"/>
          <ac:spMkLst>
            <pc:docMk/>
            <pc:sldMk cId="0" sldId="264"/>
            <ac:spMk id="9253" creationId="{00000000-0000-0000-0000-000000000000}"/>
          </ac:spMkLst>
        </pc:spChg>
        <pc:spChg chg="del">
          <ac:chgData name="Mullenix, Diana (mullendc)" userId="d7579939-1511-427d-a338-3c25fa537516" providerId="ADAL" clId="{1A3F71AD-1D61-4D3C-AEBB-04B5858FE914}" dt="2022-06-08T18:55:31.512" v="171" actId="478"/>
          <ac:spMkLst>
            <pc:docMk/>
            <pc:sldMk cId="0" sldId="264"/>
            <ac:spMk id="9254" creationId="{00000000-0000-0000-0000-000000000000}"/>
          </ac:spMkLst>
        </pc:spChg>
        <pc:spChg chg="del">
          <ac:chgData name="Mullenix, Diana (mullendc)" userId="d7579939-1511-427d-a338-3c25fa537516" providerId="ADAL" clId="{1A3F71AD-1D61-4D3C-AEBB-04B5858FE914}" dt="2022-06-08T18:55:28.334" v="167" actId="478"/>
          <ac:spMkLst>
            <pc:docMk/>
            <pc:sldMk cId="0" sldId="264"/>
            <ac:spMk id="9257" creationId="{00000000-0000-0000-0000-000000000000}"/>
          </ac:spMkLst>
        </pc:spChg>
        <pc:spChg chg="del">
          <ac:chgData name="Mullenix, Diana (mullendc)" userId="d7579939-1511-427d-a338-3c25fa537516" providerId="ADAL" clId="{1A3F71AD-1D61-4D3C-AEBB-04B5858FE914}" dt="2022-06-08T18:55:29.865" v="169" actId="478"/>
          <ac:spMkLst>
            <pc:docMk/>
            <pc:sldMk cId="0" sldId="264"/>
            <ac:spMk id="9258" creationId="{00000000-0000-0000-0000-000000000000}"/>
          </ac:spMkLst>
        </pc:spChg>
        <pc:spChg chg="del">
          <ac:chgData name="Mullenix, Diana (mullendc)" userId="d7579939-1511-427d-a338-3c25fa537516" providerId="ADAL" clId="{1A3F71AD-1D61-4D3C-AEBB-04B5858FE914}" dt="2022-06-08T18:55:29.206" v="168" actId="478"/>
          <ac:spMkLst>
            <pc:docMk/>
            <pc:sldMk cId="0" sldId="264"/>
            <ac:spMk id="9262" creationId="{00000000-0000-0000-0000-000000000000}"/>
          </ac:spMkLst>
        </pc:spChg>
        <pc:graphicFrameChg chg="modGraphic">
          <ac:chgData name="Mullenix, Diana (mullendc)" userId="d7579939-1511-427d-a338-3c25fa537516" providerId="ADAL" clId="{1A3F71AD-1D61-4D3C-AEBB-04B5858FE914}" dt="2022-06-08T18:53:56.137" v="146" actId="6549"/>
          <ac:graphicFrameMkLst>
            <pc:docMk/>
            <pc:sldMk cId="0" sldId="264"/>
            <ac:graphicFrameMk id="53" creationId="{00000000-0000-0000-0000-000000000000}"/>
          </ac:graphicFrameMkLst>
        </pc:graphicFrameChg>
        <pc:graphicFrameChg chg="modGraphic">
          <ac:chgData name="Mullenix, Diana (mullendc)" userId="d7579939-1511-427d-a338-3c25fa537516" providerId="ADAL" clId="{1A3F71AD-1D61-4D3C-AEBB-04B5858FE914}" dt="2022-06-08T18:53:35.134" v="145" actId="6549"/>
          <ac:graphicFrameMkLst>
            <pc:docMk/>
            <pc:sldMk cId="0" sldId="264"/>
            <ac:graphicFrameMk id="54" creationId="{00000000-0000-0000-0000-000000000000}"/>
          </ac:graphicFrameMkLst>
        </pc:graphicFrameChg>
        <pc:graphicFrameChg chg="modGraphic">
          <ac:chgData name="Mullenix, Diana (mullendc)" userId="d7579939-1511-427d-a338-3c25fa537516" providerId="ADAL" clId="{1A3F71AD-1D61-4D3C-AEBB-04B5858FE914}" dt="2022-06-08T18:54:00.962" v="147" actId="6549"/>
          <ac:graphicFrameMkLst>
            <pc:docMk/>
            <pc:sldMk cId="0" sldId="264"/>
            <ac:graphicFrameMk id="55" creationId="{00000000-0000-0000-0000-000000000000}"/>
          </ac:graphicFrameMkLst>
        </pc:graphicFrameChg>
        <pc:graphicFrameChg chg="modGraphic">
          <ac:chgData name="Mullenix, Diana (mullendc)" userId="d7579939-1511-427d-a338-3c25fa537516" providerId="ADAL" clId="{1A3F71AD-1D61-4D3C-AEBB-04B5858FE914}" dt="2022-06-08T18:54:41.103" v="155" actId="6549"/>
          <ac:graphicFrameMkLst>
            <pc:docMk/>
            <pc:sldMk cId="0" sldId="264"/>
            <ac:graphicFrameMk id="56" creationId="{00000000-0000-0000-0000-000000000000}"/>
          </ac:graphicFrameMkLst>
        </pc:graphicFrameChg>
        <pc:graphicFrameChg chg="add del modGraphic">
          <ac:chgData name="Mullenix, Diana (mullendc)" userId="d7579939-1511-427d-a338-3c25fa537516" providerId="ADAL" clId="{1A3F71AD-1D61-4D3C-AEBB-04B5858FE914}" dt="2022-06-08T18:55:11.016" v="162" actId="6549"/>
          <ac:graphicFrameMkLst>
            <pc:docMk/>
            <pc:sldMk cId="0" sldId="264"/>
            <ac:graphicFrameMk id="57" creationId="{00000000-0000-0000-0000-000000000000}"/>
          </ac:graphicFrameMkLst>
        </pc:graphicFrameChg>
        <pc:graphicFrameChg chg="modGraphic">
          <ac:chgData name="Mullenix, Diana (mullendc)" userId="d7579939-1511-427d-a338-3c25fa537516" providerId="ADAL" clId="{1A3F71AD-1D61-4D3C-AEBB-04B5858FE914}" dt="2022-06-08T18:55:21.073" v="165" actId="6549"/>
          <ac:graphicFrameMkLst>
            <pc:docMk/>
            <pc:sldMk cId="0" sldId="264"/>
            <ac:graphicFrameMk id="58" creationId="{00000000-0000-0000-0000-000000000000}"/>
          </ac:graphicFrameMkLst>
        </pc:graphicFrameChg>
        <pc:graphicFrameChg chg="modGraphic">
          <ac:chgData name="Mullenix, Diana (mullendc)" userId="d7579939-1511-427d-a338-3c25fa537516" providerId="ADAL" clId="{1A3F71AD-1D61-4D3C-AEBB-04B5858FE914}" dt="2022-06-08T18:55:24.696" v="166" actId="6549"/>
          <ac:graphicFrameMkLst>
            <pc:docMk/>
            <pc:sldMk cId="0" sldId="264"/>
            <ac:graphicFrameMk id="59"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ea typeface="ＭＳ Ｐゴシック" pitchFamily="-109" charset="-128"/>
                <a:cs typeface="+mn-cs"/>
              </a:defRPr>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ea typeface="ＭＳ Ｐゴシック" pitchFamily="-109" charset="-128"/>
                <a:cs typeface="+mn-cs"/>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ea typeface="ＭＳ Ｐゴシック" pitchFamily="-109" charset="-128"/>
                <a:cs typeface="+mn-cs"/>
              </a:defRPr>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18FAA6C8-9867-5C49-B026-12E8B5871740}" type="slidenum">
              <a:rPr lang="en-US"/>
              <a:pPr>
                <a:defRPr/>
              </a:pPr>
              <a:t>‹#›</a:t>
            </a:fld>
            <a:endParaRPr lang="en-US"/>
          </a:p>
        </p:txBody>
      </p:sp>
    </p:spTree>
    <p:extLst>
      <p:ext uri="{BB962C8B-B14F-4D97-AF65-F5344CB8AC3E}">
        <p14:creationId xmlns:p14="http://schemas.microsoft.com/office/powerpoint/2010/main" val="27209065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09"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09" charset="-128"/>
        <a:cs typeface="ＭＳ Ｐゴシック" charset="0"/>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09" charset="-128"/>
        <a:cs typeface="ＭＳ Ｐゴシック" charset="0"/>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09" charset="-128"/>
        <a:cs typeface="ＭＳ Ｐゴシック" charset="0"/>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09" charset="-128"/>
        <a:cs typeface="ＭＳ Ｐゴシック"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p:cNvSpPr>
            <a:spLocks noGrp="1" noRot="1" noChangeAspect="1"/>
          </p:cNvSpPr>
          <p:nvPr>
            <p:ph type="sldImg"/>
          </p:nvPr>
        </p:nvSpPr>
        <p:spPr>
          <a:ln/>
        </p:spPr>
      </p:sp>
      <p:sp>
        <p:nvSpPr>
          <p:cNvPr id="10242" name="Notes Placeholder 2"/>
          <p:cNvSpPr>
            <a:spLocks noGrp="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ＭＳ Ｐゴシック" charset="0"/>
            </a:endParaRPr>
          </a:p>
        </p:txBody>
      </p:sp>
      <p:sp>
        <p:nvSpPr>
          <p:cNvPr id="1024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fld id="{FA859315-1678-0943-B36A-85543FE0B21B}" type="slidenum">
              <a:rPr lang="en-US" sz="1200"/>
              <a:pPr/>
              <a:t>1</a:t>
            </a:fld>
            <a:endParaRPr lang="en-US" sz="1200"/>
          </a:p>
        </p:txBody>
      </p:sp>
    </p:spTree>
    <p:extLst>
      <p:ext uri="{BB962C8B-B14F-4D97-AF65-F5344CB8AC3E}">
        <p14:creationId xmlns:p14="http://schemas.microsoft.com/office/powerpoint/2010/main" val="946425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60968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143000"/>
            <a:ext cx="194310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143000"/>
            <a:ext cx="567690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55141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58393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1336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1336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94360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2260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94959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6768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57025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prstTxWarp prst="textNoShape">
              <a:avLst/>
            </a:prstTxWarp>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38202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50660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4806950" rtl="0" eaLnBrk="0" fontAlgn="base" hangingPunct="0">
        <a:spcBef>
          <a:spcPct val="0"/>
        </a:spcBef>
        <a:spcAft>
          <a:spcPct val="0"/>
        </a:spcAft>
        <a:defRPr sz="3600" b="1">
          <a:solidFill>
            <a:schemeClr val="tx1"/>
          </a:solidFill>
          <a:latin typeface="+mj-lt"/>
          <a:ea typeface="+mj-ea"/>
          <a:cs typeface="ＭＳ Ｐゴシック" charset="0"/>
        </a:defRPr>
      </a:lvl1pPr>
      <a:lvl2pPr algn="l" defTabSz="4806950" rtl="0" eaLnBrk="0" fontAlgn="base" hangingPunct="0">
        <a:spcBef>
          <a:spcPct val="0"/>
        </a:spcBef>
        <a:spcAft>
          <a:spcPct val="0"/>
        </a:spcAft>
        <a:defRPr sz="3600" b="1">
          <a:solidFill>
            <a:schemeClr val="tx1"/>
          </a:solidFill>
          <a:latin typeface="Arial" charset="0"/>
          <a:ea typeface="ＭＳ Ｐゴシック" pitchFamily="-109" charset="-128"/>
          <a:cs typeface="ＭＳ Ｐゴシック" charset="0"/>
        </a:defRPr>
      </a:lvl2pPr>
      <a:lvl3pPr algn="l" defTabSz="4806950" rtl="0" eaLnBrk="0" fontAlgn="base" hangingPunct="0">
        <a:spcBef>
          <a:spcPct val="0"/>
        </a:spcBef>
        <a:spcAft>
          <a:spcPct val="0"/>
        </a:spcAft>
        <a:defRPr sz="3600" b="1">
          <a:solidFill>
            <a:schemeClr val="tx1"/>
          </a:solidFill>
          <a:latin typeface="Arial" charset="0"/>
          <a:ea typeface="ＭＳ Ｐゴシック" pitchFamily="-109" charset="-128"/>
          <a:cs typeface="ＭＳ Ｐゴシック" charset="0"/>
        </a:defRPr>
      </a:lvl3pPr>
      <a:lvl4pPr algn="l" defTabSz="4806950" rtl="0" eaLnBrk="0" fontAlgn="base" hangingPunct="0">
        <a:spcBef>
          <a:spcPct val="0"/>
        </a:spcBef>
        <a:spcAft>
          <a:spcPct val="0"/>
        </a:spcAft>
        <a:defRPr sz="3600" b="1">
          <a:solidFill>
            <a:schemeClr val="tx1"/>
          </a:solidFill>
          <a:latin typeface="Arial" charset="0"/>
          <a:ea typeface="ＭＳ Ｐゴシック" pitchFamily="-109" charset="-128"/>
          <a:cs typeface="ＭＳ Ｐゴシック" charset="0"/>
        </a:defRPr>
      </a:lvl4pPr>
      <a:lvl5pPr algn="l" defTabSz="4806950" rtl="0" eaLnBrk="0" fontAlgn="base" hangingPunct="0">
        <a:spcBef>
          <a:spcPct val="0"/>
        </a:spcBef>
        <a:spcAft>
          <a:spcPct val="0"/>
        </a:spcAft>
        <a:defRPr sz="3600" b="1">
          <a:solidFill>
            <a:schemeClr val="tx1"/>
          </a:solidFill>
          <a:latin typeface="Arial" charset="0"/>
          <a:ea typeface="ＭＳ Ｐゴシック" pitchFamily="-109" charset="-128"/>
          <a:cs typeface="ＭＳ Ｐゴシック" charset="0"/>
        </a:defRPr>
      </a:lvl5pPr>
      <a:lvl6pPr marL="457200" algn="l" rtl="0" fontAlgn="base">
        <a:spcBef>
          <a:spcPct val="0"/>
        </a:spcBef>
        <a:spcAft>
          <a:spcPct val="0"/>
        </a:spcAft>
        <a:defRPr sz="3200" b="1">
          <a:solidFill>
            <a:schemeClr val="tx2"/>
          </a:solidFill>
          <a:latin typeface="Arial" charset="0"/>
          <a:ea typeface="ＭＳ Ｐゴシック" pitchFamily="-109" charset="-128"/>
        </a:defRPr>
      </a:lvl6pPr>
      <a:lvl7pPr marL="914400" algn="l" rtl="0" fontAlgn="base">
        <a:spcBef>
          <a:spcPct val="0"/>
        </a:spcBef>
        <a:spcAft>
          <a:spcPct val="0"/>
        </a:spcAft>
        <a:defRPr sz="3200" b="1">
          <a:solidFill>
            <a:schemeClr val="tx2"/>
          </a:solidFill>
          <a:latin typeface="Arial" charset="0"/>
          <a:ea typeface="ＭＳ Ｐゴシック" pitchFamily="-109" charset="-128"/>
        </a:defRPr>
      </a:lvl7pPr>
      <a:lvl8pPr marL="1371600" algn="l" rtl="0" fontAlgn="base">
        <a:spcBef>
          <a:spcPct val="0"/>
        </a:spcBef>
        <a:spcAft>
          <a:spcPct val="0"/>
        </a:spcAft>
        <a:defRPr sz="3200" b="1">
          <a:solidFill>
            <a:schemeClr val="tx2"/>
          </a:solidFill>
          <a:latin typeface="Arial" charset="0"/>
          <a:ea typeface="ＭＳ Ｐゴシック" pitchFamily="-109" charset="-128"/>
        </a:defRPr>
      </a:lvl8pPr>
      <a:lvl9pPr marL="1828800" algn="l" rtl="0" fontAlgn="base">
        <a:spcBef>
          <a:spcPct val="0"/>
        </a:spcBef>
        <a:spcAft>
          <a:spcPct val="0"/>
        </a:spcAft>
        <a:defRPr sz="3200" b="1">
          <a:solidFill>
            <a:schemeClr val="tx2"/>
          </a:solidFill>
          <a:latin typeface="Arial" charset="0"/>
          <a:ea typeface="ＭＳ Ｐゴシック" pitchFamily="-109" charset="-128"/>
        </a:defRPr>
      </a:lvl9pPr>
    </p:titleStyle>
    <p:bodyStyle>
      <a:lvl1pPr marL="342900" indent="-342900" algn="l" defTabSz="4806950" rtl="0" eaLnBrk="0" fontAlgn="base" hangingPunct="0">
        <a:spcBef>
          <a:spcPct val="20000"/>
        </a:spcBef>
        <a:spcAft>
          <a:spcPct val="0"/>
        </a:spcAft>
        <a:defRPr sz="2400">
          <a:solidFill>
            <a:schemeClr val="tx1"/>
          </a:solidFill>
          <a:latin typeface="+mn-lt"/>
          <a:ea typeface="+mn-ea"/>
          <a:cs typeface="ＭＳ Ｐゴシック" charset="0"/>
        </a:defRPr>
      </a:lvl1pPr>
      <a:lvl2pPr marL="3905250" indent="-1501775" algn="l" defTabSz="4806950" rtl="0" eaLnBrk="0" fontAlgn="base" hangingPunct="0">
        <a:spcBef>
          <a:spcPct val="20000"/>
        </a:spcBef>
        <a:spcAft>
          <a:spcPct val="0"/>
        </a:spcAft>
        <a:defRPr sz="2400">
          <a:solidFill>
            <a:schemeClr val="tx1"/>
          </a:solidFill>
          <a:latin typeface="+mn-lt"/>
          <a:ea typeface="+mn-ea"/>
          <a:cs typeface="ＭＳ Ｐゴシック" charset="0"/>
        </a:defRPr>
      </a:lvl2pPr>
      <a:lvl3pPr marL="6008688" indent="-1201738" algn="l" defTabSz="4806950" rtl="0" eaLnBrk="0" fontAlgn="base" hangingPunct="0">
        <a:spcBef>
          <a:spcPct val="20000"/>
        </a:spcBef>
        <a:spcAft>
          <a:spcPct val="0"/>
        </a:spcAft>
        <a:defRPr sz="2400">
          <a:solidFill>
            <a:schemeClr val="tx1"/>
          </a:solidFill>
          <a:latin typeface="+mn-lt"/>
          <a:ea typeface="+mn-ea"/>
          <a:cs typeface="ＭＳ Ｐゴシック" charset="0"/>
        </a:defRPr>
      </a:lvl3pPr>
      <a:lvl4pPr marL="8412163" indent="-1201738" algn="l" defTabSz="4806950" rtl="0" eaLnBrk="0" fontAlgn="base" hangingPunct="0">
        <a:spcBef>
          <a:spcPct val="20000"/>
        </a:spcBef>
        <a:spcAft>
          <a:spcPct val="0"/>
        </a:spcAft>
        <a:defRPr sz="2400">
          <a:solidFill>
            <a:schemeClr val="tx1"/>
          </a:solidFill>
          <a:latin typeface="+mn-lt"/>
          <a:ea typeface="+mn-ea"/>
          <a:cs typeface="ＭＳ Ｐゴシック" charset="0"/>
        </a:defRPr>
      </a:lvl4pPr>
      <a:lvl5pPr marL="10815638" indent="-1201738" algn="l" defTabSz="4806950" rtl="0" eaLnBrk="0" fontAlgn="base" hangingPunct="0">
        <a:spcBef>
          <a:spcPct val="20000"/>
        </a:spcBef>
        <a:spcAft>
          <a:spcPct val="0"/>
        </a:spcAft>
        <a:defRPr sz="2400">
          <a:solidFill>
            <a:schemeClr val="tx1"/>
          </a:solidFill>
          <a:latin typeface="+mn-lt"/>
          <a:ea typeface="+mn-ea"/>
          <a:cs typeface="ＭＳ Ｐゴシック" charset="0"/>
        </a:defRPr>
      </a:lvl5pPr>
      <a:lvl6pPr marL="2514600" indent="-228600" algn="l" rtl="0" fontAlgn="base">
        <a:spcBef>
          <a:spcPct val="20000"/>
        </a:spcBef>
        <a:spcAft>
          <a:spcPct val="0"/>
        </a:spcAft>
        <a:defRPr sz="2000">
          <a:solidFill>
            <a:schemeClr val="tx1"/>
          </a:solidFill>
          <a:latin typeface="+mn-lt"/>
          <a:ea typeface="+mn-ea"/>
        </a:defRPr>
      </a:lvl6pPr>
      <a:lvl7pPr marL="2971800" indent="-228600" algn="l" rtl="0" fontAlgn="base">
        <a:spcBef>
          <a:spcPct val="20000"/>
        </a:spcBef>
        <a:spcAft>
          <a:spcPct val="0"/>
        </a:spcAft>
        <a:defRPr sz="2000">
          <a:solidFill>
            <a:schemeClr val="tx1"/>
          </a:solidFill>
          <a:latin typeface="+mn-lt"/>
          <a:ea typeface="+mn-ea"/>
        </a:defRPr>
      </a:lvl7pPr>
      <a:lvl8pPr marL="3429000" indent="-228600" algn="l" rtl="0" fontAlgn="base">
        <a:spcBef>
          <a:spcPct val="20000"/>
        </a:spcBef>
        <a:spcAft>
          <a:spcPct val="0"/>
        </a:spcAft>
        <a:defRPr sz="2000">
          <a:solidFill>
            <a:schemeClr val="tx1"/>
          </a:solidFill>
          <a:latin typeface="+mn-lt"/>
          <a:ea typeface="+mn-ea"/>
        </a:defRPr>
      </a:lvl8pPr>
      <a:lvl9pPr marL="3886200" indent="-228600" algn="l" rtl="0" fontAlgn="base">
        <a:spcBef>
          <a:spcPct val="20000"/>
        </a:spcBef>
        <a:spcAft>
          <a:spcPct val="0"/>
        </a:spcAft>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43891200" cy="32918400"/>
          </a:xfrm>
          <a:prstGeom prst="rect">
            <a:avLst/>
          </a:prstGeom>
        </p:spPr>
      </p:pic>
      <p:graphicFrame>
        <p:nvGraphicFramePr>
          <p:cNvPr id="59" name="Table 58"/>
          <p:cNvGraphicFramePr>
            <a:graphicFrameLocks noGrp="1"/>
          </p:cNvGraphicFramePr>
          <p:nvPr>
            <p:extLst>
              <p:ext uri="{D42A27DB-BD31-4B8C-83A1-F6EECF244321}">
                <p14:modId xmlns:p14="http://schemas.microsoft.com/office/powerpoint/2010/main" val="3895268578"/>
              </p:ext>
            </p:extLst>
          </p:nvPr>
        </p:nvGraphicFramePr>
        <p:xfrm>
          <a:off x="32385000" y="25612725"/>
          <a:ext cx="9677400" cy="5934075"/>
        </p:xfrm>
        <a:graphic>
          <a:graphicData uri="http://schemas.openxmlformats.org/drawingml/2006/table">
            <a:tbl>
              <a:tblPr firstRow="1" bandRow="1">
                <a:tableStyleId>{5C22544A-7EE6-4342-B048-85BDC9FD1C3A}</a:tableStyleId>
              </a:tblPr>
              <a:tblGrid>
                <a:gridCol w="9677400">
                  <a:extLst>
                    <a:ext uri="{9D8B030D-6E8A-4147-A177-3AD203B41FA5}">
                      <a16:colId xmlns:a16="http://schemas.microsoft.com/office/drawing/2014/main" val="20000"/>
                    </a:ext>
                  </a:extLst>
                </a:gridCol>
              </a:tblGrid>
              <a:tr h="11944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dirty="0">
                          <a:solidFill>
                            <a:srgbClr val="333333"/>
                          </a:solidFill>
                        </a:rPr>
                        <a:t>Heading</a:t>
                      </a:r>
                    </a:p>
                  </a:txBody>
                  <a:tcPr marL="457200" marR="457200" marT="274324" marB="274324" anchor="ctr">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solidFill>
                        <a:srgbClr val="B3B3B3"/>
                      </a:solidFill>
                      <a:prstDash val="solid"/>
                      <a:round/>
                      <a:headEnd type="none" w="med" len="med"/>
                      <a:tailEnd type="none" w="med" len="med"/>
                    </a:lnT>
                    <a:lnB w="38100" cap="flat" cmpd="sng" algn="ctr">
                      <a:noFill/>
                      <a:prstDash val="solid"/>
                      <a:round/>
                      <a:headEnd type="none" w="med" len="med"/>
                      <a:tailEnd type="none" w="med" len="med"/>
                    </a:lnB>
                    <a:solidFill>
                      <a:srgbClr val="7BC5CD"/>
                    </a:solidFill>
                  </a:tcPr>
                </a:tc>
                <a:extLst>
                  <a:ext uri="{0D108BD9-81ED-4DB2-BD59-A6C34878D82A}">
                    <a16:rowId xmlns:a16="http://schemas.microsoft.com/office/drawing/2014/main" val="10000"/>
                  </a:ext>
                </a:extLst>
              </a:tr>
              <a:tr h="47396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L="457200" marR="457200" marT="457206" marB="457206">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B3B3B3"/>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58" name="Table 57"/>
          <p:cNvGraphicFramePr>
            <a:graphicFrameLocks noGrp="1"/>
          </p:cNvGraphicFramePr>
          <p:nvPr>
            <p:extLst>
              <p:ext uri="{D42A27DB-BD31-4B8C-83A1-F6EECF244321}">
                <p14:modId xmlns:p14="http://schemas.microsoft.com/office/powerpoint/2010/main" val="1041883017"/>
              </p:ext>
            </p:extLst>
          </p:nvPr>
        </p:nvGraphicFramePr>
        <p:xfrm>
          <a:off x="32385000" y="18211800"/>
          <a:ext cx="9677400" cy="6934200"/>
        </p:xfrm>
        <a:graphic>
          <a:graphicData uri="http://schemas.openxmlformats.org/drawingml/2006/table">
            <a:tbl>
              <a:tblPr firstRow="1" bandRow="1">
                <a:tableStyleId>{5C22544A-7EE6-4342-B048-85BDC9FD1C3A}</a:tableStyleId>
              </a:tblPr>
              <a:tblGrid>
                <a:gridCol w="9677400">
                  <a:extLst>
                    <a:ext uri="{9D8B030D-6E8A-4147-A177-3AD203B41FA5}">
                      <a16:colId xmlns:a16="http://schemas.microsoft.com/office/drawing/2014/main" val="20000"/>
                    </a:ext>
                  </a:extLst>
                </a:gridCol>
              </a:tblGrid>
              <a:tr h="11943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dirty="0">
                          <a:solidFill>
                            <a:srgbClr val="333333"/>
                          </a:solidFill>
                        </a:rPr>
                        <a:t>Heading</a:t>
                      </a:r>
                    </a:p>
                  </a:txBody>
                  <a:tcPr marL="457200" marR="457200" marT="274320" marB="274320" anchor="ctr">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solidFill>
                        <a:srgbClr val="B3B3B3"/>
                      </a:solidFill>
                      <a:prstDash val="solid"/>
                      <a:round/>
                      <a:headEnd type="none" w="med" len="med"/>
                      <a:tailEnd type="none" w="med" len="med"/>
                    </a:lnT>
                    <a:lnB w="38100" cap="flat" cmpd="sng" algn="ctr">
                      <a:noFill/>
                      <a:prstDash val="solid"/>
                      <a:round/>
                      <a:headEnd type="none" w="med" len="med"/>
                      <a:tailEnd type="none" w="med" len="med"/>
                    </a:lnB>
                    <a:solidFill>
                      <a:srgbClr val="7BC5CD"/>
                    </a:solidFill>
                  </a:tcPr>
                </a:tc>
                <a:extLst>
                  <a:ext uri="{0D108BD9-81ED-4DB2-BD59-A6C34878D82A}">
                    <a16:rowId xmlns:a16="http://schemas.microsoft.com/office/drawing/2014/main" val="10000"/>
                  </a:ext>
                </a:extLst>
              </a:tr>
              <a:tr h="5739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noProof="1">
                          <a:solidFill>
                            <a:srgbClr val="333333"/>
                          </a:solidFill>
                        </a:rPr>
                        <a:t>  </a:t>
                      </a:r>
                      <a:endParaRPr lang="en-US" dirty="0"/>
                    </a:p>
                  </a:txBody>
                  <a:tcPr marL="457200" marR="457200" marT="457200" marB="457200">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B3B3B3"/>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57" name="Table 56"/>
          <p:cNvGraphicFramePr>
            <a:graphicFrameLocks noGrp="1"/>
          </p:cNvGraphicFramePr>
          <p:nvPr>
            <p:extLst>
              <p:ext uri="{D42A27DB-BD31-4B8C-83A1-F6EECF244321}">
                <p14:modId xmlns:p14="http://schemas.microsoft.com/office/powerpoint/2010/main" val="4244467357"/>
              </p:ext>
            </p:extLst>
          </p:nvPr>
        </p:nvGraphicFramePr>
        <p:xfrm>
          <a:off x="32385000" y="5029200"/>
          <a:ext cx="9677400" cy="12649200"/>
        </p:xfrm>
        <a:graphic>
          <a:graphicData uri="http://schemas.openxmlformats.org/drawingml/2006/table">
            <a:tbl>
              <a:tblPr firstRow="1" bandRow="1">
                <a:tableStyleId>{5C22544A-7EE6-4342-B048-85BDC9FD1C3A}</a:tableStyleId>
              </a:tblPr>
              <a:tblGrid>
                <a:gridCol w="9677400">
                  <a:extLst>
                    <a:ext uri="{9D8B030D-6E8A-4147-A177-3AD203B41FA5}">
                      <a16:colId xmlns:a16="http://schemas.microsoft.com/office/drawing/2014/main" val="20000"/>
                    </a:ext>
                  </a:extLst>
                </a:gridCol>
              </a:tblGrid>
              <a:tr h="11943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dirty="0">
                          <a:solidFill>
                            <a:srgbClr val="333333"/>
                          </a:solidFill>
                        </a:rPr>
                        <a:t>Heading</a:t>
                      </a:r>
                    </a:p>
                  </a:txBody>
                  <a:tcPr marL="457200" marR="457200" marT="274320" marB="274320" anchor="ctr">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solidFill>
                        <a:srgbClr val="B3B3B3"/>
                      </a:solidFill>
                      <a:prstDash val="solid"/>
                      <a:round/>
                      <a:headEnd type="none" w="med" len="med"/>
                      <a:tailEnd type="none" w="med" len="med"/>
                    </a:lnT>
                    <a:lnB w="38100" cap="flat" cmpd="sng" algn="ctr">
                      <a:noFill/>
                      <a:prstDash val="solid"/>
                      <a:round/>
                      <a:headEnd type="none" w="med" len="med"/>
                      <a:tailEnd type="none" w="med" len="med"/>
                    </a:lnB>
                    <a:solidFill>
                      <a:srgbClr val="7BC5CD"/>
                    </a:solidFill>
                  </a:tcPr>
                </a:tc>
                <a:extLst>
                  <a:ext uri="{0D108BD9-81ED-4DB2-BD59-A6C34878D82A}">
                    <a16:rowId xmlns:a16="http://schemas.microsoft.com/office/drawing/2014/main" val="10000"/>
                  </a:ext>
                </a:extLst>
              </a:tr>
              <a:tr h="11454811">
                <a:tc>
                  <a:txBody>
                    <a:bodyPr/>
                    <a:lstStyle/>
                    <a:p>
                      <a:endParaRPr lang="en-US" dirty="0"/>
                    </a:p>
                  </a:txBody>
                  <a:tcPr marL="457200" marR="457200" marT="457200" marB="457200">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B3B3B3"/>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56" name="Table 55"/>
          <p:cNvGraphicFramePr>
            <a:graphicFrameLocks noGrp="1"/>
          </p:cNvGraphicFramePr>
          <p:nvPr>
            <p:extLst>
              <p:ext uri="{D42A27DB-BD31-4B8C-83A1-F6EECF244321}">
                <p14:modId xmlns:p14="http://schemas.microsoft.com/office/powerpoint/2010/main" val="2575094644"/>
              </p:ext>
            </p:extLst>
          </p:nvPr>
        </p:nvGraphicFramePr>
        <p:xfrm>
          <a:off x="22225000" y="5029200"/>
          <a:ext cx="9677400" cy="26517600"/>
        </p:xfrm>
        <a:graphic>
          <a:graphicData uri="http://schemas.openxmlformats.org/drawingml/2006/table">
            <a:tbl>
              <a:tblPr firstRow="1" bandRow="1">
                <a:tableStyleId>{5C22544A-7EE6-4342-B048-85BDC9FD1C3A}</a:tableStyleId>
              </a:tblPr>
              <a:tblGrid>
                <a:gridCol w="9677400">
                  <a:extLst>
                    <a:ext uri="{9D8B030D-6E8A-4147-A177-3AD203B41FA5}">
                      <a16:colId xmlns:a16="http://schemas.microsoft.com/office/drawing/2014/main" val="20000"/>
                    </a:ext>
                  </a:extLst>
                </a:gridCol>
              </a:tblGrid>
              <a:tr h="1143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dirty="0">
                          <a:solidFill>
                            <a:srgbClr val="333333"/>
                          </a:solidFill>
                        </a:rPr>
                        <a:t>Heading</a:t>
                      </a:r>
                    </a:p>
                  </a:txBody>
                  <a:tcPr marL="457200" marR="457200" marT="274320" marB="274320" anchor="ctr">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solidFill>
                        <a:srgbClr val="B3B3B3"/>
                      </a:solidFill>
                      <a:prstDash val="solid"/>
                      <a:round/>
                      <a:headEnd type="none" w="med" len="med"/>
                      <a:tailEnd type="none" w="med" len="med"/>
                    </a:lnT>
                    <a:lnB w="38100" cap="flat" cmpd="sng" algn="ctr">
                      <a:noFill/>
                      <a:prstDash val="solid"/>
                      <a:round/>
                      <a:headEnd type="none" w="med" len="med"/>
                      <a:tailEnd type="none" w="med" len="med"/>
                    </a:lnB>
                    <a:solidFill>
                      <a:srgbClr val="7BC5CD"/>
                    </a:solidFill>
                  </a:tcPr>
                </a:tc>
                <a:extLst>
                  <a:ext uri="{0D108BD9-81ED-4DB2-BD59-A6C34878D82A}">
                    <a16:rowId xmlns:a16="http://schemas.microsoft.com/office/drawing/2014/main" val="10000"/>
                  </a:ext>
                </a:extLst>
              </a:tr>
              <a:tr h="25374600">
                <a:tc>
                  <a:txBody>
                    <a:bodyPr/>
                    <a:lstStyle/>
                    <a:p>
                      <a:endParaRPr lang="en-US" dirty="0"/>
                    </a:p>
                  </a:txBody>
                  <a:tcPr marL="457200" marR="457200" marT="457200" marB="457200">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B3B3B3"/>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55" name="Table 54"/>
          <p:cNvGraphicFramePr>
            <a:graphicFrameLocks noGrp="1"/>
          </p:cNvGraphicFramePr>
          <p:nvPr>
            <p:extLst>
              <p:ext uri="{D42A27DB-BD31-4B8C-83A1-F6EECF244321}">
                <p14:modId xmlns:p14="http://schemas.microsoft.com/office/powerpoint/2010/main" val="3404745724"/>
              </p:ext>
            </p:extLst>
          </p:nvPr>
        </p:nvGraphicFramePr>
        <p:xfrm>
          <a:off x="12065000" y="5029200"/>
          <a:ext cx="9677400" cy="26517600"/>
        </p:xfrm>
        <a:graphic>
          <a:graphicData uri="http://schemas.openxmlformats.org/drawingml/2006/table">
            <a:tbl>
              <a:tblPr firstRow="1" bandRow="1">
                <a:tableStyleId>{5C22544A-7EE6-4342-B048-85BDC9FD1C3A}</a:tableStyleId>
              </a:tblPr>
              <a:tblGrid>
                <a:gridCol w="9677400">
                  <a:extLst>
                    <a:ext uri="{9D8B030D-6E8A-4147-A177-3AD203B41FA5}">
                      <a16:colId xmlns:a16="http://schemas.microsoft.com/office/drawing/2014/main" val="20000"/>
                    </a:ext>
                  </a:extLst>
                </a:gridCol>
              </a:tblGrid>
              <a:tr h="1143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dirty="0">
                          <a:solidFill>
                            <a:srgbClr val="333333"/>
                          </a:solidFill>
                        </a:rPr>
                        <a:t>Heading</a:t>
                      </a:r>
                    </a:p>
                  </a:txBody>
                  <a:tcPr marL="457200" marR="457200" marT="274320" marB="274320" anchor="ctr">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solidFill>
                        <a:srgbClr val="B3B3B3"/>
                      </a:solidFill>
                      <a:prstDash val="solid"/>
                      <a:round/>
                      <a:headEnd type="none" w="med" len="med"/>
                      <a:tailEnd type="none" w="med" len="med"/>
                    </a:lnT>
                    <a:lnB w="38100" cap="flat" cmpd="sng" algn="ctr">
                      <a:noFill/>
                      <a:prstDash val="solid"/>
                      <a:round/>
                      <a:headEnd type="none" w="med" len="med"/>
                      <a:tailEnd type="none" w="med" len="med"/>
                    </a:lnB>
                    <a:solidFill>
                      <a:srgbClr val="7BC5CD"/>
                    </a:solidFill>
                  </a:tcPr>
                </a:tc>
                <a:extLst>
                  <a:ext uri="{0D108BD9-81ED-4DB2-BD59-A6C34878D82A}">
                    <a16:rowId xmlns:a16="http://schemas.microsoft.com/office/drawing/2014/main" val="10000"/>
                  </a:ext>
                </a:extLst>
              </a:tr>
              <a:tr h="25374600">
                <a:tc>
                  <a:txBody>
                    <a:bodyPr/>
                    <a:lstStyle/>
                    <a:p>
                      <a:endParaRPr lang="en-US" dirty="0"/>
                    </a:p>
                  </a:txBody>
                  <a:tcPr marL="457200" marR="457200" marT="457200" marB="457200">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B3B3B3"/>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53" name="Table 52"/>
          <p:cNvGraphicFramePr>
            <a:graphicFrameLocks noGrp="1"/>
          </p:cNvGraphicFramePr>
          <p:nvPr>
            <p:extLst>
              <p:ext uri="{D42A27DB-BD31-4B8C-83A1-F6EECF244321}">
                <p14:modId xmlns:p14="http://schemas.microsoft.com/office/powerpoint/2010/main" val="4217125790"/>
              </p:ext>
            </p:extLst>
          </p:nvPr>
        </p:nvGraphicFramePr>
        <p:xfrm>
          <a:off x="1905000" y="17678400"/>
          <a:ext cx="9677400" cy="13868400"/>
        </p:xfrm>
        <a:graphic>
          <a:graphicData uri="http://schemas.openxmlformats.org/drawingml/2006/table">
            <a:tbl>
              <a:tblPr firstRow="1" bandRow="1">
                <a:tableStyleId>{5C22544A-7EE6-4342-B048-85BDC9FD1C3A}</a:tableStyleId>
              </a:tblPr>
              <a:tblGrid>
                <a:gridCol w="9677400">
                  <a:extLst>
                    <a:ext uri="{9D8B030D-6E8A-4147-A177-3AD203B41FA5}">
                      <a16:colId xmlns:a16="http://schemas.microsoft.com/office/drawing/2014/main" val="20000"/>
                    </a:ext>
                  </a:extLst>
                </a:gridCol>
              </a:tblGrid>
              <a:tr h="13002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dirty="0">
                          <a:solidFill>
                            <a:srgbClr val="333333"/>
                          </a:solidFill>
                        </a:rPr>
                        <a:t>Heading</a:t>
                      </a:r>
                    </a:p>
                  </a:txBody>
                  <a:tcPr marL="457200" marR="457200" marT="274320" marB="274320" anchor="ctr">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solidFill>
                        <a:srgbClr val="B3B3B3"/>
                      </a:solidFill>
                      <a:prstDash val="solid"/>
                      <a:round/>
                      <a:headEnd type="none" w="med" len="med"/>
                      <a:tailEnd type="none" w="med" len="med"/>
                    </a:lnT>
                    <a:lnB w="38100" cap="flat" cmpd="sng" algn="ctr">
                      <a:noFill/>
                      <a:prstDash val="solid"/>
                      <a:round/>
                      <a:headEnd type="none" w="med" len="med"/>
                      <a:tailEnd type="none" w="med" len="med"/>
                    </a:lnB>
                    <a:solidFill>
                      <a:srgbClr val="7BC5CD"/>
                    </a:solidFill>
                  </a:tcPr>
                </a:tc>
                <a:extLst>
                  <a:ext uri="{0D108BD9-81ED-4DB2-BD59-A6C34878D82A}">
                    <a16:rowId xmlns:a16="http://schemas.microsoft.com/office/drawing/2014/main" val="10000"/>
                  </a:ext>
                </a:extLst>
              </a:tr>
              <a:tr h="12568179">
                <a:tc>
                  <a:txBody>
                    <a:bodyPr/>
                    <a:lstStyle/>
                    <a:p>
                      <a:endParaRPr lang="en-US" dirty="0"/>
                    </a:p>
                  </a:txBody>
                  <a:tcPr marL="457200" marR="457200" marT="457200" marB="457200">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B3B3B3"/>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54" name="Table 53"/>
          <p:cNvGraphicFramePr>
            <a:graphicFrameLocks noGrp="1"/>
          </p:cNvGraphicFramePr>
          <p:nvPr>
            <p:extLst>
              <p:ext uri="{D42A27DB-BD31-4B8C-83A1-F6EECF244321}">
                <p14:modId xmlns:p14="http://schemas.microsoft.com/office/powerpoint/2010/main" val="2580903406"/>
              </p:ext>
            </p:extLst>
          </p:nvPr>
        </p:nvGraphicFramePr>
        <p:xfrm>
          <a:off x="1905000" y="5029200"/>
          <a:ext cx="9677400" cy="12268200"/>
        </p:xfrm>
        <a:graphic>
          <a:graphicData uri="http://schemas.openxmlformats.org/drawingml/2006/table">
            <a:tbl>
              <a:tblPr firstRow="1" bandRow="1">
                <a:tableStyleId>{5C22544A-7EE6-4342-B048-85BDC9FD1C3A}</a:tableStyleId>
              </a:tblPr>
              <a:tblGrid>
                <a:gridCol w="9677400">
                  <a:extLst>
                    <a:ext uri="{9D8B030D-6E8A-4147-A177-3AD203B41FA5}">
                      <a16:colId xmlns:a16="http://schemas.microsoft.com/office/drawing/2014/main" val="20000"/>
                    </a:ext>
                  </a:extLst>
                </a:gridCol>
              </a:tblGrid>
              <a:tr h="10973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dirty="0">
                          <a:solidFill>
                            <a:srgbClr val="333333"/>
                          </a:solidFill>
                        </a:rPr>
                        <a:t>Heading</a:t>
                      </a:r>
                    </a:p>
                  </a:txBody>
                  <a:tcPr marL="457200" marR="457200" marT="274326" marB="274326" anchor="ctr">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solidFill>
                        <a:srgbClr val="B3B3B3"/>
                      </a:solidFill>
                      <a:prstDash val="solid"/>
                      <a:round/>
                      <a:headEnd type="none" w="med" len="med"/>
                      <a:tailEnd type="none" w="med" len="med"/>
                    </a:lnT>
                    <a:lnB w="38100" cap="flat" cmpd="sng" algn="ctr">
                      <a:noFill/>
                      <a:prstDash val="solid"/>
                      <a:round/>
                      <a:headEnd type="none" w="med" len="med"/>
                      <a:tailEnd type="none" w="med" len="med"/>
                    </a:lnB>
                    <a:solidFill>
                      <a:srgbClr val="7BC5CD"/>
                    </a:solidFill>
                  </a:tcPr>
                </a:tc>
                <a:extLst>
                  <a:ext uri="{0D108BD9-81ED-4DB2-BD59-A6C34878D82A}">
                    <a16:rowId xmlns:a16="http://schemas.microsoft.com/office/drawing/2014/main" val="10000"/>
                  </a:ext>
                </a:extLst>
              </a:tr>
              <a:tr h="11170895">
                <a:tc>
                  <a:txBody>
                    <a:bodyPr/>
                    <a:lstStyle/>
                    <a:p>
                      <a:endParaRPr lang="en-US" sz="1800" dirty="0"/>
                    </a:p>
                  </a:txBody>
                  <a:tcPr marL="457200" marR="457200" marT="457210" marB="457210">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B3B3B3"/>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277" name="Text Box 9"/>
          <p:cNvSpPr txBox="1">
            <a:spLocks noChangeArrowheads="1"/>
          </p:cNvSpPr>
          <p:nvPr/>
        </p:nvSpPr>
        <p:spPr bwMode="auto">
          <a:xfrm>
            <a:off x="1336675" y="1557338"/>
            <a:ext cx="25257125" cy="1960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480709" tIns="240355" rIns="480709" bIns="240355">
            <a:spAutoFit/>
          </a:bodyPr>
          <a:lstStyle>
            <a:lvl1pPr defTabSz="4806950">
              <a:defRPr sz="2400">
                <a:solidFill>
                  <a:schemeClr val="tx1"/>
                </a:solidFill>
                <a:latin typeface="Arial" charset="0"/>
                <a:ea typeface="ＭＳ Ｐゴシック" charset="0"/>
                <a:cs typeface="ＭＳ Ｐゴシック" charset="0"/>
              </a:defRPr>
            </a:lvl1pPr>
            <a:lvl2pPr marL="742950" indent="-285750" defTabSz="4806950">
              <a:defRPr sz="2400">
                <a:solidFill>
                  <a:schemeClr val="tx1"/>
                </a:solidFill>
                <a:latin typeface="Arial" charset="0"/>
                <a:ea typeface="ＭＳ Ｐゴシック" charset="0"/>
                <a:cs typeface="ＭＳ Ｐゴシック" charset="0"/>
              </a:defRPr>
            </a:lvl2pPr>
            <a:lvl3pPr marL="1143000" indent="-228600" defTabSz="4806950">
              <a:defRPr sz="2400">
                <a:solidFill>
                  <a:schemeClr val="tx1"/>
                </a:solidFill>
                <a:latin typeface="Arial" charset="0"/>
                <a:ea typeface="ＭＳ Ｐゴシック" charset="0"/>
                <a:cs typeface="ＭＳ Ｐゴシック" charset="0"/>
              </a:defRPr>
            </a:lvl3pPr>
            <a:lvl4pPr marL="1600200" indent="-228600" defTabSz="4806950">
              <a:defRPr sz="2400">
                <a:solidFill>
                  <a:schemeClr val="tx1"/>
                </a:solidFill>
                <a:latin typeface="Arial" charset="0"/>
                <a:ea typeface="ＭＳ Ｐゴシック" charset="0"/>
                <a:cs typeface="ＭＳ Ｐゴシック" charset="0"/>
              </a:defRPr>
            </a:lvl4pPr>
            <a:lvl5pPr marL="2057400" indent="-228600" defTabSz="4806950">
              <a:defRPr sz="2400">
                <a:solidFill>
                  <a:schemeClr val="tx1"/>
                </a:solidFill>
                <a:latin typeface="Arial" charset="0"/>
                <a:ea typeface="ＭＳ Ｐゴシック" charset="0"/>
                <a:cs typeface="ＭＳ Ｐゴシック" charset="0"/>
              </a:defRPr>
            </a:lvl5pPr>
            <a:lvl6pPr marL="2514600" indent="-228600" defTabSz="480695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defTabSz="480695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defTabSz="480695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defTabSz="480695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a:lnSpc>
                <a:spcPct val="80000"/>
              </a:lnSpc>
            </a:pPr>
            <a:r>
              <a:rPr lang="en-US" sz="11500" b="1">
                <a:solidFill>
                  <a:srgbClr val="333333"/>
                </a:solidFill>
                <a:cs typeface="Arial" charset="0"/>
              </a:rPr>
              <a:t>Research Poster Title Here</a:t>
            </a:r>
          </a:p>
        </p:txBody>
      </p:sp>
      <p:sp>
        <p:nvSpPr>
          <p:cNvPr id="26" name="Rectangle 33"/>
          <p:cNvSpPr>
            <a:spLocks noChangeArrowheads="1"/>
          </p:cNvSpPr>
          <p:nvPr/>
        </p:nvSpPr>
        <p:spPr bwMode="auto">
          <a:xfrm>
            <a:off x="1814513" y="3302000"/>
            <a:ext cx="28284487" cy="584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200" noProof="1">
                <a:solidFill>
                  <a:srgbClr val="333333"/>
                </a:solidFill>
              </a:rPr>
              <a:t>Author</a:t>
            </a:r>
            <a:endParaRPr lang="en-US" sz="3200" dirty="0">
              <a:solidFill>
                <a:srgbClr val="333333"/>
              </a:solidFill>
            </a:endParaRP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09"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09"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996</TotalTime>
  <Words>14</Words>
  <Application>Microsoft Office PowerPoint</Application>
  <PresentationFormat>Custom</PresentationFormat>
  <Paragraphs>11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ＭＳ Ｐゴシック</vt:lpstr>
      <vt:lpstr>Arial</vt:lpstr>
      <vt:lpstr>Blank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ResearchPstr_Grn-3_48x36</dc:title>
  <dc:subject>&amp;lt;p&amp;gt;Heading Lorem ipsum dolor sit amet, consectetuer adipiscing elit, sed diam nonummy nibh euismod tincidunt ut laoreet dolore magna aliquam erat volutpat.  Ut wisi enim ad minim veniam. Lorem ipsum dolor sit amet, consectetuer adipiscing elit, sed diam nonummy nibh euismod tincidunt ut laoreet dolore magna aliquam erat v&amp;lt;/p&amp;gt;</dc:subject>
  <dc:creator>Pamela Seymour</dc:creator>
  <cp:keywords/>
  <dc:description>&amp;lt;p&amp;gt;Heading Lorem ipsum dolor sit amet, consectetuer adipiscing elit, sed diam nonummy nibh euismod tincidunt ut laoreet dolore magna aliquam erat volutpat.  Ut wisi enim ad minim veniam. Lorem ipsum dolor sit amet, consectetuer adipiscing elit, sed diam nonummy nibh euismod tincidunt ut laoreet dolore magna aliquam erat v&amp;lt;/p&amp;gt;</dc:description>
  <cp:lastModifiedBy>Mullenix, Diana (mullendc)</cp:lastModifiedBy>
  <cp:revision>44</cp:revision>
  <dcterms:created xsi:type="dcterms:W3CDTF">2009-08-20T20:50:05Z</dcterms:created>
  <dcterms:modified xsi:type="dcterms:W3CDTF">2022-06-08T18:55:38Z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ktContentLanguage">
    <vt:i4>1033</vt:i4>
  </property>
  <property fmtid="{D5CDD505-2E9C-101B-9397-08002B2CF9AE}" pid="3" name="EktQuickLink">
    <vt:lpwstr>DownloadAsset.aspx?id=24817</vt:lpwstr>
  </property>
  <property fmtid="{D5CDD505-2E9C-101B-9397-08002B2CF9AE}" pid="4" name="EktContentType">
    <vt:i4>101</vt:i4>
  </property>
  <property fmtid="{D5CDD505-2E9C-101B-9397-08002B2CF9AE}" pid="5" name="EktContentSubType">
    <vt:i4>0</vt:i4>
  </property>
  <property fmtid="{D5CDD505-2E9C-101B-9397-08002B2CF9AE}" pid="6" name="EktFolderName">
    <vt:lpwstr/>
  </property>
  <property fmtid="{D5CDD505-2E9C-101B-9397-08002B2CF9AE}" pid="7" name="EktCmsPath">
    <vt:lpwstr>&amp;lt;p&amp;gt;Heading Lorem ipsum dolor sit amet, consectetuer adipiscing elit, sed diam nonummy nibh euismod tincidunt ut laoreet dolore magna aliquam erat volutpat.  Ut wisi enim ad minim veniam. Lorem ipsum dolor sit amet, consectetuer adipiscing elit, sed </vt:lpwstr>
  </property>
  <property fmtid="{D5CDD505-2E9C-101B-9397-08002B2CF9AE}" pid="8" name="EktExpiryType">
    <vt:i4>1</vt:i4>
  </property>
  <property fmtid="{D5CDD505-2E9C-101B-9397-08002B2CF9AE}" pid="9" name="EktDateCreated">
    <vt:filetime>2012-01-03T16:56:00Z</vt:filetime>
  </property>
  <property fmtid="{D5CDD505-2E9C-101B-9397-08002B2CF9AE}" pid="10" name="EktDateModified">
    <vt:filetime>2012-01-03T16:56:00Z</vt:filetime>
  </property>
  <property fmtid="{D5CDD505-2E9C-101B-9397-08002B2CF9AE}" pid="11" name="EktTaxCategory">
    <vt:lpwstr/>
  </property>
  <property fmtid="{D5CDD505-2E9C-101B-9397-08002B2CF9AE}" pid="12" name="EktCmsSize">
    <vt:i4>150528</vt:i4>
  </property>
  <property fmtid="{D5CDD505-2E9C-101B-9397-08002B2CF9AE}" pid="13" name="EktSearchable">
    <vt:i4>1</vt:i4>
  </property>
  <property fmtid="{D5CDD505-2E9C-101B-9397-08002B2CF9AE}" pid="14" name="EktEDescription">
    <vt:lpwstr>Summary &amp;lt;p&amp;gt;Heading Lorem ipsum dolor sit amet, consectetuer adipiscing elit, sed diam nonummy nibh euismod tincidunt ut laoreet dolore magna aliquam erat volutpat.  Ut wisi enim ad minim veniam. Lorem ipsum dolor sit amet, consectetuer adipiscing el</vt:lpwstr>
  </property>
</Properties>
</file>