
<file path=[Content_Types].xml><?xml version="1.0" encoding="utf-8"?>
<Types xmlns="http://schemas.openxmlformats.org/package/2006/content-types">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6"/>
  </p:notesMasterIdLst>
  <p:sldIdLst>
    <p:sldId id="264" r:id="rId5"/>
  </p:sldIdLst>
  <p:sldSz cx="43891200" cy="32918400"/>
  <p:notesSz cx="32461200" cy="43434000"/>
  <p:defaultTex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1pPr>
    <a:lvl2pPr marL="457200"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2pPr>
    <a:lvl3pPr marL="914400"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3pPr>
    <a:lvl4pPr marL="1371600"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4pPr>
    <a:lvl5pPr marL="1828800"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4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4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4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400"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10368">
          <p15:clr>
            <a:srgbClr val="A4A3A4"/>
          </p15:clr>
        </p15:guide>
        <p15:guide id="2" pos="6768" userDrawn="1">
          <p15:clr>
            <a:srgbClr val="A4A3A4"/>
          </p15:clr>
        </p15:guide>
        <p15:guide id="3" pos="20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00122"/>
    <a:srgbClr val="66FFFF"/>
    <a:srgbClr val="333333"/>
    <a:srgbClr val="7BC5CD"/>
    <a:srgbClr val="808080"/>
    <a:srgbClr val="CCCCCC"/>
    <a:srgbClr val="C2E1E1"/>
    <a:srgbClr val="C0DA83"/>
    <a:srgbClr val="009CB1"/>
    <a:srgbClr val="AFD7E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091" autoAdjust="0"/>
    <p:restoredTop sz="96437" autoAdjust="0"/>
  </p:normalViewPr>
  <p:slideViewPr>
    <p:cSldViewPr>
      <p:cViewPr varScale="1">
        <p:scale>
          <a:sx n="23" d="100"/>
          <a:sy n="23" d="100"/>
        </p:scale>
        <p:origin x="2004" y="102"/>
      </p:cViewPr>
      <p:guideLst>
        <p:guide orient="horz" pos="10368"/>
        <p:guide pos="6768"/>
        <p:guide pos="20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ullenix, Diana (mullendc)" userId="d7579939-1511-427d-a338-3c25fa537516" providerId="ADAL" clId="{857B08D1-3BC1-4677-9FD9-257AD2A45D3C}"/>
    <pc:docChg chg="custSel modSld">
      <pc:chgData name="Mullenix, Diana (mullendc)" userId="d7579939-1511-427d-a338-3c25fa537516" providerId="ADAL" clId="{857B08D1-3BC1-4677-9FD9-257AD2A45D3C}" dt="2022-06-08T17:55:38.785" v="22" actId="1076"/>
      <pc:docMkLst>
        <pc:docMk/>
      </pc:docMkLst>
      <pc:sldChg chg="addSp delSp modSp">
        <pc:chgData name="Mullenix, Diana (mullendc)" userId="d7579939-1511-427d-a338-3c25fa537516" providerId="ADAL" clId="{857B08D1-3BC1-4677-9FD9-257AD2A45D3C}" dt="2022-06-08T17:55:38.785" v="22" actId="1076"/>
        <pc:sldMkLst>
          <pc:docMk/>
          <pc:sldMk cId="0" sldId="264"/>
        </pc:sldMkLst>
        <pc:spChg chg="add del mod">
          <ac:chgData name="Mullenix, Diana (mullendc)" userId="d7579939-1511-427d-a338-3c25fa537516" providerId="ADAL" clId="{857B08D1-3BC1-4677-9FD9-257AD2A45D3C}" dt="2022-06-08T17:48:31.074" v="10" actId="478"/>
          <ac:spMkLst>
            <pc:docMk/>
            <pc:sldMk cId="0" sldId="264"/>
            <ac:spMk id="2" creationId="{7D1BEAC6-52D6-470E-B364-71C765CDF5CD}"/>
          </ac:spMkLst>
        </pc:spChg>
        <pc:spChg chg="add mod">
          <ac:chgData name="Mullenix, Diana (mullendc)" userId="d7579939-1511-427d-a338-3c25fa537516" providerId="ADAL" clId="{857B08D1-3BC1-4677-9FD9-257AD2A45D3C}" dt="2022-06-08T17:49:18.466" v="15" actId="1076"/>
          <ac:spMkLst>
            <pc:docMk/>
            <pc:sldMk cId="0" sldId="264"/>
            <ac:spMk id="3" creationId="{FD785CEC-FBF0-4DEB-AC1A-0EA0087C8F79}"/>
          </ac:spMkLst>
        </pc:spChg>
        <pc:spChg chg="add mod">
          <ac:chgData name="Mullenix, Diana (mullendc)" userId="d7579939-1511-427d-a338-3c25fa537516" providerId="ADAL" clId="{857B08D1-3BC1-4677-9FD9-257AD2A45D3C}" dt="2022-06-08T17:55:17.470" v="18" actId="1076"/>
          <ac:spMkLst>
            <pc:docMk/>
            <pc:sldMk cId="0" sldId="264"/>
            <ac:spMk id="4" creationId="{D9C26866-04C6-4546-BB56-7970296A24BA}"/>
          </ac:spMkLst>
        </pc:spChg>
        <pc:spChg chg="add mod">
          <ac:chgData name="Mullenix, Diana (mullendc)" userId="d7579939-1511-427d-a338-3c25fa537516" providerId="ADAL" clId="{857B08D1-3BC1-4677-9FD9-257AD2A45D3C}" dt="2022-06-08T17:55:38.785" v="22" actId="1076"/>
          <ac:spMkLst>
            <pc:docMk/>
            <pc:sldMk cId="0" sldId="264"/>
            <ac:spMk id="5" creationId="{A23BB426-9998-4C34-B4E0-086436691B9B}"/>
          </ac:spMkLst>
        </pc:spChg>
      </pc:sldChg>
    </pc:docChg>
  </pc:docChgLst>
  <pc:docChgLst>
    <pc:chgData name="Mullenix, Diana (mullendc)" userId="d7579939-1511-427d-a338-3c25fa537516" providerId="ADAL" clId="{9846F96B-DFBE-4F8E-8464-E552DF5D9A9F}"/>
    <pc:docChg chg="custSel modSld">
      <pc:chgData name="Mullenix, Diana (mullendc)" userId="d7579939-1511-427d-a338-3c25fa537516" providerId="ADAL" clId="{9846F96B-DFBE-4F8E-8464-E552DF5D9A9F}" dt="2023-10-23T20:13:19.977" v="0" actId="207"/>
      <pc:docMkLst>
        <pc:docMk/>
      </pc:docMkLst>
      <pc:sldChg chg="modSp mod">
        <pc:chgData name="Mullenix, Diana (mullendc)" userId="d7579939-1511-427d-a338-3c25fa537516" providerId="ADAL" clId="{9846F96B-DFBE-4F8E-8464-E552DF5D9A9F}" dt="2023-10-23T20:13:19.977" v="0" actId="207"/>
        <pc:sldMkLst>
          <pc:docMk/>
          <pc:sldMk cId="0" sldId="264"/>
        </pc:sldMkLst>
        <pc:graphicFrameChg chg="modGraphic">
          <ac:chgData name="Mullenix, Diana (mullendc)" userId="d7579939-1511-427d-a338-3c25fa537516" providerId="ADAL" clId="{9846F96B-DFBE-4F8E-8464-E552DF5D9A9F}" dt="2023-10-23T20:13:19.977" v="0" actId="207"/>
          <ac:graphicFrameMkLst>
            <pc:docMk/>
            <pc:sldMk cId="0" sldId="264"/>
            <ac:graphicFrameMk id="7" creationId="{4EB8EC20-5D3C-FCE0-5932-89DB65543FDC}"/>
          </ac:graphicFrameMkLst>
        </pc:graphicFrameChg>
      </pc:sldChg>
    </pc:docChg>
  </pc:docChgLst>
  <pc:docChgLst>
    <pc:chgData name="Mullenix, Diana (mullendc)" userId="d7579939-1511-427d-a338-3c25fa537516" providerId="ADAL" clId="{3BDABEF6-2621-4775-86FD-5A01C3FFB9F7}"/>
    <pc:docChg chg="undo custSel addSld delSld modSld">
      <pc:chgData name="Mullenix, Diana (mullendc)" userId="d7579939-1511-427d-a338-3c25fa537516" providerId="ADAL" clId="{3BDABEF6-2621-4775-86FD-5A01C3FFB9F7}" dt="2023-09-26T19:36:19.099" v="48" actId="478"/>
      <pc:docMkLst>
        <pc:docMk/>
      </pc:docMkLst>
      <pc:sldChg chg="addSp delSp modSp mod">
        <pc:chgData name="Mullenix, Diana (mullendc)" userId="d7579939-1511-427d-a338-3c25fa537516" providerId="ADAL" clId="{3BDABEF6-2621-4775-86FD-5A01C3FFB9F7}" dt="2023-09-26T19:36:19.099" v="48" actId="478"/>
        <pc:sldMkLst>
          <pc:docMk/>
          <pc:sldMk cId="0" sldId="264"/>
        </pc:sldMkLst>
        <pc:spChg chg="del mod">
          <ac:chgData name="Mullenix, Diana (mullendc)" userId="d7579939-1511-427d-a338-3c25fa537516" providerId="ADAL" clId="{3BDABEF6-2621-4775-86FD-5A01C3FFB9F7}" dt="2023-09-26T19:36:19.099" v="48" actId="478"/>
          <ac:spMkLst>
            <pc:docMk/>
            <pc:sldMk cId="0" sldId="264"/>
            <ac:spMk id="3" creationId="{FD785CEC-FBF0-4DEB-AC1A-0EA0087C8F79}"/>
          </ac:spMkLst>
        </pc:spChg>
        <pc:graphicFrameChg chg="add mod modGraphic">
          <ac:chgData name="Mullenix, Diana (mullendc)" userId="d7579939-1511-427d-a338-3c25fa537516" providerId="ADAL" clId="{3BDABEF6-2621-4775-86FD-5A01C3FFB9F7}" dt="2023-09-26T19:33:55.322" v="28" actId="207"/>
          <ac:graphicFrameMkLst>
            <pc:docMk/>
            <pc:sldMk cId="0" sldId="264"/>
            <ac:graphicFrameMk id="2" creationId="{99CB4F04-806A-B9F1-9868-E2DB661345FE}"/>
          </ac:graphicFrameMkLst>
        </pc:graphicFrameChg>
        <pc:graphicFrameChg chg="add mod modGraphic">
          <ac:chgData name="Mullenix, Diana (mullendc)" userId="d7579939-1511-427d-a338-3c25fa537516" providerId="ADAL" clId="{3BDABEF6-2621-4775-86FD-5A01C3FFB9F7}" dt="2023-09-26T19:34:35.942" v="31" actId="207"/>
          <ac:graphicFrameMkLst>
            <pc:docMk/>
            <pc:sldMk cId="0" sldId="264"/>
            <ac:graphicFrameMk id="6" creationId="{5A8C5268-5FF4-A8CA-D19E-209225909365}"/>
          </ac:graphicFrameMkLst>
        </pc:graphicFrameChg>
        <pc:graphicFrameChg chg="add mod modGraphic">
          <ac:chgData name="Mullenix, Diana (mullendc)" userId="d7579939-1511-427d-a338-3c25fa537516" providerId="ADAL" clId="{3BDABEF6-2621-4775-86FD-5A01C3FFB9F7}" dt="2023-09-26T19:36:10.078" v="47" actId="207"/>
          <ac:graphicFrameMkLst>
            <pc:docMk/>
            <pc:sldMk cId="0" sldId="264"/>
            <ac:graphicFrameMk id="7" creationId="{4EB8EC20-5D3C-FCE0-5932-89DB65543FDC}"/>
          </ac:graphicFrameMkLst>
        </pc:graphicFrameChg>
        <pc:graphicFrameChg chg="add mod modGraphic">
          <ac:chgData name="Mullenix, Diana (mullendc)" userId="d7579939-1511-427d-a338-3c25fa537516" providerId="ADAL" clId="{3BDABEF6-2621-4775-86FD-5A01C3FFB9F7}" dt="2023-09-26T19:35:59.283" v="45" actId="207"/>
          <ac:graphicFrameMkLst>
            <pc:docMk/>
            <pc:sldMk cId="0" sldId="264"/>
            <ac:graphicFrameMk id="8" creationId="{95EF8B20-B935-BF35-75C2-5A009420DBBD}"/>
          </ac:graphicFrameMkLst>
        </pc:graphicFrameChg>
        <pc:graphicFrameChg chg="add mod modGraphic">
          <ac:chgData name="Mullenix, Diana (mullendc)" userId="d7579939-1511-427d-a338-3c25fa537516" providerId="ADAL" clId="{3BDABEF6-2621-4775-86FD-5A01C3FFB9F7}" dt="2023-09-26T19:35:54.137" v="44" actId="207"/>
          <ac:graphicFrameMkLst>
            <pc:docMk/>
            <pc:sldMk cId="0" sldId="264"/>
            <ac:graphicFrameMk id="9" creationId="{74FB0153-AB42-B45B-EB40-F6BBEA5319FC}"/>
          </ac:graphicFrameMkLst>
        </pc:graphicFrameChg>
        <pc:graphicFrameChg chg="add mod modGraphic">
          <ac:chgData name="Mullenix, Diana (mullendc)" userId="d7579939-1511-427d-a338-3c25fa537516" providerId="ADAL" clId="{3BDABEF6-2621-4775-86FD-5A01C3FFB9F7}" dt="2023-09-26T19:35:49.036" v="43" actId="207"/>
          <ac:graphicFrameMkLst>
            <pc:docMk/>
            <pc:sldMk cId="0" sldId="264"/>
            <ac:graphicFrameMk id="10" creationId="{AFABD09C-372C-4279-B1B5-E948C3DAAC6C}"/>
          </ac:graphicFrameMkLst>
        </pc:graphicFrameChg>
        <pc:graphicFrameChg chg="add mod modGraphic">
          <ac:chgData name="Mullenix, Diana (mullendc)" userId="d7579939-1511-427d-a338-3c25fa537516" providerId="ADAL" clId="{3BDABEF6-2621-4775-86FD-5A01C3FFB9F7}" dt="2023-09-26T19:35:15.992" v="37" actId="207"/>
          <ac:graphicFrameMkLst>
            <pc:docMk/>
            <pc:sldMk cId="0" sldId="264"/>
            <ac:graphicFrameMk id="11" creationId="{298783DA-D1ED-2CB5-4FF5-2092A85D3CA1}"/>
          </ac:graphicFrameMkLst>
        </pc:graphicFrameChg>
      </pc:sldChg>
      <pc:sldChg chg="addSp delSp modSp add del mod">
        <pc:chgData name="Mullenix, Diana (mullendc)" userId="d7579939-1511-427d-a338-3c25fa537516" providerId="ADAL" clId="{3BDABEF6-2621-4775-86FD-5A01C3FFB9F7}" dt="2023-09-26T19:26:24.056" v="13" actId="2696"/>
        <pc:sldMkLst>
          <pc:docMk/>
          <pc:sldMk cId="357730327" sldId="265"/>
        </pc:sldMkLst>
        <pc:spChg chg="add mod">
          <ac:chgData name="Mullenix, Diana (mullendc)" userId="d7579939-1511-427d-a338-3c25fa537516" providerId="ADAL" clId="{3BDABEF6-2621-4775-86FD-5A01C3FFB9F7}" dt="2023-09-26T19:25:32.353" v="6"/>
          <ac:spMkLst>
            <pc:docMk/>
            <pc:sldMk cId="357730327" sldId="265"/>
            <ac:spMk id="4" creationId="{55AB3CCA-80C1-9833-BF4C-08BD8F6A2BA6}"/>
          </ac:spMkLst>
        </pc:spChg>
        <pc:spChg chg="add mod">
          <ac:chgData name="Mullenix, Diana (mullendc)" userId="d7579939-1511-427d-a338-3c25fa537516" providerId="ADAL" clId="{3BDABEF6-2621-4775-86FD-5A01C3FFB9F7}" dt="2023-09-26T19:25:59.256" v="12" actId="20577"/>
          <ac:spMkLst>
            <pc:docMk/>
            <pc:sldMk cId="357730327" sldId="265"/>
            <ac:spMk id="5" creationId="{3755ED92-A6E7-477D-A763-EB22FF98C5C7}"/>
          </ac:spMkLst>
        </pc:spChg>
        <pc:spChg chg="del mod">
          <ac:chgData name="Mullenix, Diana (mullendc)" userId="d7579939-1511-427d-a338-3c25fa537516" providerId="ADAL" clId="{3BDABEF6-2621-4775-86FD-5A01C3FFB9F7}" dt="2023-09-26T19:25:16.356" v="5" actId="478"/>
          <ac:spMkLst>
            <pc:docMk/>
            <pc:sldMk cId="357730327" sldId="265"/>
            <ac:spMk id="6" creationId="{67CCF6A4-6DB7-A004-4365-A679C3B44A06}"/>
          </ac:spMkLst>
        </pc:spChg>
        <pc:spChg chg="del mod">
          <ac:chgData name="Mullenix, Diana (mullendc)" userId="d7579939-1511-427d-a338-3c25fa537516" providerId="ADAL" clId="{3BDABEF6-2621-4775-86FD-5A01C3FFB9F7}" dt="2023-09-26T19:25:06.856" v="3" actId="478"/>
          <ac:spMkLst>
            <pc:docMk/>
            <pc:sldMk cId="357730327" sldId="265"/>
            <ac:spMk id="7" creationId="{43362702-5039-52B9-8864-C9563CD6FF62}"/>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14066520" cy="2171700"/>
          </a:xfrm>
          <a:prstGeom prst="rect">
            <a:avLst/>
          </a:prstGeom>
          <a:noFill/>
          <a:ln w="9525">
            <a:noFill/>
            <a:miter lim="800000"/>
            <a:headEnd/>
            <a:tailEnd/>
          </a:ln>
        </p:spPr>
        <p:txBody>
          <a:bodyPr vert="horz" wrap="square" lIns="433660" tIns="216832" rIns="433660" bIns="216832" numCol="1" anchor="t" anchorCtr="0" compatLnSpc="1">
            <a:prstTxWarp prst="textNoShape">
              <a:avLst/>
            </a:prstTxWarp>
          </a:bodyPr>
          <a:lstStyle>
            <a:lvl1pPr>
              <a:defRPr sz="5800">
                <a:ea typeface="ＭＳ Ｐゴシック" pitchFamily="-109" charset="-128"/>
                <a:cs typeface="+mn-cs"/>
              </a:defRPr>
            </a:lvl1pPr>
          </a:lstStyle>
          <a:p>
            <a:pPr>
              <a:defRPr/>
            </a:pPr>
            <a:endParaRPr lang="en-US"/>
          </a:p>
        </p:txBody>
      </p:sp>
      <p:sp>
        <p:nvSpPr>
          <p:cNvPr id="8195" name="Rectangle 3"/>
          <p:cNvSpPr>
            <a:spLocks noGrp="1" noChangeArrowheads="1"/>
          </p:cNvSpPr>
          <p:nvPr>
            <p:ph type="dt" idx="1"/>
          </p:nvPr>
        </p:nvSpPr>
        <p:spPr bwMode="auto">
          <a:xfrm>
            <a:off x="18394680" y="0"/>
            <a:ext cx="14066520" cy="2171700"/>
          </a:xfrm>
          <a:prstGeom prst="rect">
            <a:avLst/>
          </a:prstGeom>
          <a:noFill/>
          <a:ln w="9525">
            <a:noFill/>
            <a:miter lim="800000"/>
            <a:headEnd/>
            <a:tailEnd/>
          </a:ln>
        </p:spPr>
        <p:txBody>
          <a:bodyPr vert="horz" wrap="square" lIns="433660" tIns="216832" rIns="433660" bIns="216832" numCol="1" anchor="t" anchorCtr="0" compatLnSpc="1">
            <a:prstTxWarp prst="textNoShape">
              <a:avLst/>
            </a:prstTxWarp>
          </a:bodyPr>
          <a:lstStyle>
            <a:lvl1pPr algn="r">
              <a:defRPr sz="5800">
                <a:ea typeface="ＭＳ Ｐゴシック" pitchFamily="-109" charset="-128"/>
                <a:cs typeface="+mn-cs"/>
              </a:defRPr>
            </a:lvl1pPr>
          </a:lstStyle>
          <a:p>
            <a:pPr>
              <a:defRPr/>
            </a:pPr>
            <a:endParaRPr lang="en-US"/>
          </a:p>
        </p:txBody>
      </p:sp>
      <p:sp>
        <p:nvSpPr>
          <p:cNvPr id="2052" name="Rectangle 4"/>
          <p:cNvSpPr>
            <a:spLocks noGrp="1" noRot="1" noChangeAspect="1" noChangeArrowheads="1" noTextEdit="1"/>
          </p:cNvSpPr>
          <p:nvPr>
            <p:ph type="sldImg" idx="2"/>
          </p:nvPr>
        </p:nvSpPr>
        <p:spPr bwMode="auto">
          <a:xfrm>
            <a:off x="5373688" y="3260725"/>
            <a:ext cx="21715412" cy="16287750"/>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8197" name="Rectangle 5"/>
          <p:cNvSpPr>
            <a:spLocks noGrp="1" noChangeArrowheads="1"/>
          </p:cNvSpPr>
          <p:nvPr>
            <p:ph type="body" sz="quarter" idx="3"/>
          </p:nvPr>
        </p:nvSpPr>
        <p:spPr bwMode="auto">
          <a:xfrm>
            <a:off x="4328160" y="20631150"/>
            <a:ext cx="23804880" cy="19545300"/>
          </a:xfrm>
          <a:prstGeom prst="rect">
            <a:avLst/>
          </a:prstGeom>
          <a:noFill/>
          <a:ln w="9525">
            <a:noFill/>
            <a:miter lim="800000"/>
            <a:headEnd/>
            <a:tailEnd/>
          </a:ln>
        </p:spPr>
        <p:txBody>
          <a:bodyPr vert="horz" wrap="square" lIns="433660" tIns="216832" rIns="433660" bIns="21683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41262300"/>
            <a:ext cx="14066520" cy="2171700"/>
          </a:xfrm>
          <a:prstGeom prst="rect">
            <a:avLst/>
          </a:prstGeom>
          <a:noFill/>
          <a:ln w="9525">
            <a:noFill/>
            <a:miter lim="800000"/>
            <a:headEnd/>
            <a:tailEnd/>
          </a:ln>
        </p:spPr>
        <p:txBody>
          <a:bodyPr vert="horz" wrap="square" lIns="433660" tIns="216832" rIns="433660" bIns="216832" numCol="1" anchor="b" anchorCtr="0" compatLnSpc="1">
            <a:prstTxWarp prst="textNoShape">
              <a:avLst/>
            </a:prstTxWarp>
          </a:bodyPr>
          <a:lstStyle>
            <a:lvl1pPr>
              <a:defRPr sz="5800">
                <a:ea typeface="ＭＳ Ｐゴシック" pitchFamily="-109" charset="-128"/>
                <a:cs typeface="+mn-cs"/>
              </a:defRPr>
            </a:lvl1pPr>
          </a:lstStyle>
          <a:p>
            <a:pPr>
              <a:defRPr/>
            </a:pPr>
            <a:endParaRPr lang="en-US"/>
          </a:p>
        </p:txBody>
      </p:sp>
      <p:sp>
        <p:nvSpPr>
          <p:cNvPr id="8199" name="Rectangle 7"/>
          <p:cNvSpPr>
            <a:spLocks noGrp="1" noChangeArrowheads="1"/>
          </p:cNvSpPr>
          <p:nvPr>
            <p:ph type="sldNum" sz="quarter" idx="5"/>
          </p:nvPr>
        </p:nvSpPr>
        <p:spPr bwMode="auto">
          <a:xfrm>
            <a:off x="18394680" y="41262300"/>
            <a:ext cx="14066520" cy="2171700"/>
          </a:xfrm>
          <a:prstGeom prst="rect">
            <a:avLst/>
          </a:prstGeom>
          <a:noFill/>
          <a:ln w="9525">
            <a:noFill/>
            <a:miter lim="800000"/>
            <a:headEnd/>
            <a:tailEnd/>
          </a:ln>
        </p:spPr>
        <p:txBody>
          <a:bodyPr vert="horz" wrap="square" lIns="433660" tIns="216832" rIns="433660" bIns="216832" numCol="1" anchor="b" anchorCtr="0" compatLnSpc="1">
            <a:prstTxWarp prst="textNoShape">
              <a:avLst/>
            </a:prstTxWarp>
          </a:bodyPr>
          <a:lstStyle>
            <a:lvl1pPr algn="r">
              <a:defRPr sz="5800"/>
            </a:lvl1pPr>
          </a:lstStyle>
          <a:p>
            <a:pPr>
              <a:defRPr/>
            </a:pPr>
            <a:fld id="{DF53CEDA-3E2A-A641-A760-C50CD9A821AF}" type="slidenum">
              <a:rPr lang="en-US"/>
              <a:pPr>
                <a:defRPr/>
              </a:pPr>
              <a:t>‹#›</a:t>
            </a:fld>
            <a:endParaRPr lang="en-US"/>
          </a:p>
        </p:txBody>
      </p:sp>
    </p:spTree>
    <p:extLst>
      <p:ext uri="{BB962C8B-B14F-4D97-AF65-F5344CB8AC3E}">
        <p14:creationId xmlns:p14="http://schemas.microsoft.com/office/powerpoint/2010/main" val="327553088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109"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109" charset="-128"/>
        <a:cs typeface="ＭＳ Ｐゴシック" charset="0"/>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109" charset="-128"/>
        <a:cs typeface="ＭＳ Ｐゴシック" charset="0"/>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109" charset="-128"/>
        <a:cs typeface="ＭＳ Ｐゴシック" charset="0"/>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109" charset="-128"/>
        <a:cs typeface="ＭＳ Ｐゴシック"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Slide Image Placeholder 1"/>
          <p:cNvSpPr>
            <a:spLocks noGrp="1" noRot="1" noChangeAspect="1"/>
          </p:cNvSpPr>
          <p:nvPr>
            <p:ph type="sldImg"/>
          </p:nvPr>
        </p:nvSpPr>
        <p:spPr>
          <a:ln/>
        </p:spPr>
      </p:sp>
      <p:sp>
        <p:nvSpPr>
          <p:cNvPr id="14338"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dirty="0">
              <a:ea typeface="ＭＳ Ｐゴシック" charset="0"/>
            </a:endParaRPr>
          </a:p>
        </p:txBody>
      </p:sp>
      <p:sp>
        <p:nvSpPr>
          <p:cNvPr id="14339"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1200">
                <a:solidFill>
                  <a:schemeClr val="tx1"/>
                </a:solidFill>
                <a:latin typeface="Arial" charset="0"/>
                <a:ea typeface="ＭＳ Ｐゴシック" charset="0"/>
                <a:cs typeface="ＭＳ Ｐゴシック" charset="0"/>
              </a:defRPr>
            </a:lvl1pPr>
            <a:lvl2pPr marL="3523493" indent="-1355189">
              <a:defRPr sz="11200">
                <a:solidFill>
                  <a:schemeClr val="tx1"/>
                </a:solidFill>
                <a:latin typeface="Arial" charset="0"/>
                <a:ea typeface="ＭＳ Ｐゴシック" charset="0"/>
                <a:cs typeface="ＭＳ Ｐゴシック" charset="0"/>
              </a:defRPr>
            </a:lvl2pPr>
            <a:lvl3pPr marL="5420760" indent="-1084152">
              <a:defRPr sz="11200">
                <a:solidFill>
                  <a:schemeClr val="tx1"/>
                </a:solidFill>
                <a:latin typeface="Arial" charset="0"/>
                <a:ea typeface="ＭＳ Ｐゴシック" charset="0"/>
                <a:cs typeface="ＭＳ Ｐゴシック" charset="0"/>
              </a:defRPr>
            </a:lvl3pPr>
            <a:lvl4pPr marL="7589064" indent="-1084152">
              <a:defRPr sz="11200">
                <a:solidFill>
                  <a:schemeClr val="tx1"/>
                </a:solidFill>
                <a:latin typeface="Arial" charset="0"/>
                <a:ea typeface="ＭＳ Ｐゴシック" charset="0"/>
                <a:cs typeface="ＭＳ Ｐゴシック" charset="0"/>
              </a:defRPr>
            </a:lvl4pPr>
            <a:lvl5pPr marL="9757373" indent="-1084152">
              <a:defRPr sz="11200">
                <a:solidFill>
                  <a:schemeClr val="tx1"/>
                </a:solidFill>
                <a:latin typeface="Arial" charset="0"/>
                <a:ea typeface="ＭＳ Ｐゴシック" charset="0"/>
                <a:cs typeface="ＭＳ Ｐゴシック" charset="0"/>
              </a:defRPr>
            </a:lvl5pPr>
            <a:lvl6pPr marL="11925677" indent="-1084152" eaLnBrk="0" fontAlgn="base" hangingPunct="0">
              <a:spcBef>
                <a:spcPct val="0"/>
              </a:spcBef>
              <a:spcAft>
                <a:spcPct val="0"/>
              </a:spcAft>
              <a:defRPr sz="11200">
                <a:solidFill>
                  <a:schemeClr val="tx1"/>
                </a:solidFill>
                <a:latin typeface="Arial" charset="0"/>
                <a:ea typeface="ＭＳ Ｐゴシック" charset="0"/>
                <a:cs typeface="ＭＳ Ｐゴシック" charset="0"/>
              </a:defRPr>
            </a:lvl6pPr>
            <a:lvl7pPr marL="14093981" indent="-1084152" eaLnBrk="0" fontAlgn="base" hangingPunct="0">
              <a:spcBef>
                <a:spcPct val="0"/>
              </a:spcBef>
              <a:spcAft>
                <a:spcPct val="0"/>
              </a:spcAft>
              <a:defRPr sz="11200">
                <a:solidFill>
                  <a:schemeClr val="tx1"/>
                </a:solidFill>
                <a:latin typeface="Arial" charset="0"/>
                <a:ea typeface="ＭＳ Ｐゴシック" charset="0"/>
                <a:cs typeface="ＭＳ Ｐゴシック" charset="0"/>
              </a:defRPr>
            </a:lvl7pPr>
            <a:lvl8pPr marL="16262285" indent="-1084152" eaLnBrk="0" fontAlgn="base" hangingPunct="0">
              <a:spcBef>
                <a:spcPct val="0"/>
              </a:spcBef>
              <a:spcAft>
                <a:spcPct val="0"/>
              </a:spcAft>
              <a:defRPr sz="11200">
                <a:solidFill>
                  <a:schemeClr val="tx1"/>
                </a:solidFill>
                <a:latin typeface="Arial" charset="0"/>
                <a:ea typeface="ＭＳ Ｐゴシック" charset="0"/>
                <a:cs typeface="ＭＳ Ｐゴシック" charset="0"/>
              </a:defRPr>
            </a:lvl8pPr>
            <a:lvl9pPr marL="18430589" indent="-1084152" eaLnBrk="0" fontAlgn="base" hangingPunct="0">
              <a:spcBef>
                <a:spcPct val="0"/>
              </a:spcBef>
              <a:spcAft>
                <a:spcPct val="0"/>
              </a:spcAft>
              <a:defRPr sz="11200">
                <a:solidFill>
                  <a:schemeClr val="tx1"/>
                </a:solidFill>
                <a:latin typeface="Arial" charset="0"/>
                <a:ea typeface="ＭＳ Ｐゴシック" charset="0"/>
                <a:cs typeface="ＭＳ Ｐゴシック" charset="0"/>
              </a:defRPr>
            </a:lvl9pPr>
          </a:lstStyle>
          <a:p>
            <a:fld id="{1DBCAB6B-A3AE-8443-AED1-0884083409B1}" type="slidenum">
              <a:rPr lang="en-US" sz="5800"/>
              <a:pPr/>
              <a:t>1</a:t>
            </a:fld>
            <a:endParaRPr lang="en-US" sz="58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endParaRPr lang="en-US" dirty="0"/>
          </a:p>
        </p:txBody>
      </p:sp>
    </p:spTree>
    <p:extLst>
      <p:ext uri="{BB962C8B-B14F-4D97-AF65-F5344CB8AC3E}">
        <p14:creationId xmlns:p14="http://schemas.microsoft.com/office/powerpoint/2010/main" val="10032870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1143000"/>
            <a:ext cx="1943100" cy="5334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1143000"/>
            <a:ext cx="5676900" cy="5334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13171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0616485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2133600"/>
            <a:ext cx="38100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2133600"/>
            <a:ext cx="38100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970462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89076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8725503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631533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396769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vert="horz" wrap="square" lIns="91440" tIns="45720" rIns="91440" bIns="45720" numCol="1" anchor="t" anchorCtr="0" compatLnSpc="1">
            <a:prstTxWarp prst="textNoShape">
              <a:avLst/>
            </a:prstTxWarp>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3586813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65644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p:cNvPicPr>
          <p:nvPr userDrawn="1"/>
        </p:nvPicPr>
        <p:blipFill rotWithShape="1">
          <a:blip r:embed="rId12" cstate="email">
            <a:extLst>
              <a:ext uri="{28A0092B-C50C-407E-A947-70E740481C1C}">
                <a14:useLocalDpi xmlns:a14="http://schemas.microsoft.com/office/drawing/2010/main" val="0"/>
              </a:ext>
            </a:extLst>
          </a:blip>
          <a:srcRect l="1331" t="86" b="84"/>
          <a:stretch/>
        </p:blipFill>
        <p:spPr>
          <a:xfrm rot="5400000">
            <a:off x="19839840" y="-19839840"/>
            <a:ext cx="4211520" cy="43891200"/>
          </a:xfrm>
          <a:prstGeom prst="rect">
            <a:avLst/>
          </a:prstGeom>
        </p:spPr>
      </p:pic>
      <p:pic>
        <p:nvPicPr>
          <p:cNvPr id="2" name="Picture 1"/>
          <p:cNvPicPr>
            <a:picLocks noChangeAspect="1"/>
          </p:cNvPicPr>
          <p:nvPr userDrawn="1"/>
        </p:nvPicPr>
        <p:blipFill>
          <a:blip r:embed="rId13" cstate="email">
            <a:extLst>
              <a:ext uri="{28A0092B-C50C-407E-A947-70E740481C1C}">
                <a14:useLocalDpi xmlns:a14="http://schemas.microsoft.com/office/drawing/2010/main" val="0"/>
              </a:ext>
            </a:extLst>
          </a:blip>
          <a:stretch>
            <a:fillRect/>
          </a:stretch>
        </p:blipFill>
        <p:spPr>
          <a:xfrm>
            <a:off x="36728400" y="817375"/>
            <a:ext cx="5838264" cy="2627535"/>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4806950" rtl="0" eaLnBrk="0" fontAlgn="base" hangingPunct="0">
        <a:spcBef>
          <a:spcPct val="0"/>
        </a:spcBef>
        <a:spcAft>
          <a:spcPct val="0"/>
        </a:spcAft>
        <a:defRPr sz="3600" b="1">
          <a:solidFill>
            <a:schemeClr val="tx1"/>
          </a:solidFill>
          <a:latin typeface="+mj-lt"/>
          <a:ea typeface="+mj-ea"/>
          <a:cs typeface="ＭＳ Ｐゴシック" charset="0"/>
        </a:defRPr>
      </a:lvl1pPr>
      <a:lvl2pPr algn="l" defTabSz="4806950" rtl="0" eaLnBrk="0" fontAlgn="base" hangingPunct="0">
        <a:spcBef>
          <a:spcPct val="0"/>
        </a:spcBef>
        <a:spcAft>
          <a:spcPct val="0"/>
        </a:spcAft>
        <a:defRPr sz="3600" b="1">
          <a:solidFill>
            <a:schemeClr val="tx1"/>
          </a:solidFill>
          <a:latin typeface="Arial" charset="0"/>
          <a:ea typeface="ＭＳ Ｐゴシック" pitchFamily="-109" charset="-128"/>
          <a:cs typeface="ＭＳ Ｐゴシック" charset="0"/>
        </a:defRPr>
      </a:lvl2pPr>
      <a:lvl3pPr algn="l" defTabSz="4806950" rtl="0" eaLnBrk="0" fontAlgn="base" hangingPunct="0">
        <a:spcBef>
          <a:spcPct val="0"/>
        </a:spcBef>
        <a:spcAft>
          <a:spcPct val="0"/>
        </a:spcAft>
        <a:defRPr sz="3600" b="1">
          <a:solidFill>
            <a:schemeClr val="tx1"/>
          </a:solidFill>
          <a:latin typeface="Arial" charset="0"/>
          <a:ea typeface="ＭＳ Ｐゴシック" pitchFamily="-109" charset="-128"/>
          <a:cs typeface="ＭＳ Ｐゴシック" charset="0"/>
        </a:defRPr>
      </a:lvl3pPr>
      <a:lvl4pPr algn="l" defTabSz="4806950" rtl="0" eaLnBrk="0" fontAlgn="base" hangingPunct="0">
        <a:spcBef>
          <a:spcPct val="0"/>
        </a:spcBef>
        <a:spcAft>
          <a:spcPct val="0"/>
        </a:spcAft>
        <a:defRPr sz="3600" b="1">
          <a:solidFill>
            <a:schemeClr val="tx1"/>
          </a:solidFill>
          <a:latin typeface="Arial" charset="0"/>
          <a:ea typeface="ＭＳ Ｐゴシック" pitchFamily="-109" charset="-128"/>
          <a:cs typeface="ＭＳ Ｐゴシック" charset="0"/>
        </a:defRPr>
      </a:lvl4pPr>
      <a:lvl5pPr algn="l" defTabSz="4806950" rtl="0" eaLnBrk="0" fontAlgn="base" hangingPunct="0">
        <a:spcBef>
          <a:spcPct val="0"/>
        </a:spcBef>
        <a:spcAft>
          <a:spcPct val="0"/>
        </a:spcAft>
        <a:defRPr sz="3600" b="1">
          <a:solidFill>
            <a:schemeClr val="tx1"/>
          </a:solidFill>
          <a:latin typeface="Arial" charset="0"/>
          <a:ea typeface="ＭＳ Ｐゴシック" pitchFamily="-109" charset="-128"/>
          <a:cs typeface="ＭＳ Ｐゴシック" charset="0"/>
        </a:defRPr>
      </a:lvl5pPr>
      <a:lvl6pPr marL="457200" algn="l" rtl="0" fontAlgn="base">
        <a:spcBef>
          <a:spcPct val="0"/>
        </a:spcBef>
        <a:spcAft>
          <a:spcPct val="0"/>
        </a:spcAft>
        <a:defRPr sz="3200" b="1">
          <a:solidFill>
            <a:schemeClr val="tx2"/>
          </a:solidFill>
          <a:latin typeface="Arial" charset="0"/>
          <a:ea typeface="ＭＳ Ｐゴシック" pitchFamily="-109" charset="-128"/>
        </a:defRPr>
      </a:lvl6pPr>
      <a:lvl7pPr marL="914400" algn="l" rtl="0" fontAlgn="base">
        <a:spcBef>
          <a:spcPct val="0"/>
        </a:spcBef>
        <a:spcAft>
          <a:spcPct val="0"/>
        </a:spcAft>
        <a:defRPr sz="3200" b="1">
          <a:solidFill>
            <a:schemeClr val="tx2"/>
          </a:solidFill>
          <a:latin typeface="Arial" charset="0"/>
          <a:ea typeface="ＭＳ Ｐゴシック" pitchFamily="-109" charset="-128"/>
        </a:defRPr>
      </a:lvl7pPr>
      <a:lvl8pPr marL="1371600" algn="l" rtl="0" fontAlgn="base">
        <a:spcBef>
          <a:spcPct val="0"/>
        </a:spcBef>
        <a:spcAft>
          <a:spcPct val="0"/>
        </a:spcAft>
        <a:defRPr sz="3200" b="1">
          <a:solidFill>
            <a:schemeClr val="tx2"/>
          </a:solidFill>
          <a:latin typeface="Arial" charset="0"/>
          <a:ea typeface="ＭＳ Ｐゴシック" pitchFamily="-109" charset="-128"/>
        </a:defRPr>
      </a:lvl8pPr>
      <a:lvl9pPr marL="1828800" algn="l" rtl="0" fontAlgn="base">
        <a:spcBef>
          <a:spcPct val="0"/>
        </a:spcBef>
        <a:spcAft>
          <a:spcPct val="0"/>
        </a:spcAft>
        <a:defRPr sz="3200" b="1">
          <a:solidFill>
            <a:schemeClr val="tx2"/>
          </a:solidFill>
          <a:latin typeface="Arial" charset="0"/>
          <a:ea typeface="ＭＳ Ｐゴシック" pitchFamily="-109" charset="-128"/>
        </a:defRPr>
      </a:lvl9pPr>
    </p:titleStyle>
    <p:bodyStyle>
      <a:lvl1pPr marL="342900" indent="-342900" algn="l" defTabSz="4806950" rtl="0" eaLnBrk="0" fontAlgn="base" hangingPunct="0">
        <a:spcBef>
          <a:spcPct val="20000"/>
        </a:spcBef>
        <a:spcAft>
          <a:spcPct val="0"/>
        </a:spcAft>
        <a:defRPr sz="2400">
          <a:solidFill>
            <a:schemeClr val="tx1"/>
          </a:solidFill>
          <a:latin typeface="+mn-lt"/>
          <a:ea typeface="+mn-ea"/>
          <a:cs typeface="ＭＳ Ｐゴシック" charset="0"/>
        </a:defRPr>
      </a:lvl1pPr>
      <a:lvl2pPr marL="3905250" indent="-1501775" algn="l" defTabSz="4806950" rtl="0" eaLnBrk="0" fontAlgn="base" hangingPunct="0">
        <a:spcBef>
          <a:spcPct val="20000"/>
        </a:spcBef>
        <a:spcAft>
          <a:spcPct val="0"/>
        </a:spcAft>
        <a:defRPr sz="2400">
          <a:solidFill>
            <a:schemeClr val="tx1"/>
          </a:solidFill>
          <a:latin typeface="+mn-lt"/>
          <a:ea typeface="+mn-ea"/>
          <a:cs typeface="ＭＳ Ｐゴシック" charset="0"/>
        </a:defRPr>
      </a:lvl2pPr>
      <a:lvl3pPr marL="6008688" indent="-1201738" algn="l" defTabSz="4806950" rtl="0" eaLnBrk="0" fontAlgn="base" hangingPunct="0">
        <a:spcBef>
          <a:spcPct val="20000"/>
        </a:spcBef>
        <a:spcAft>
          <a:spcPct val="0"/>
        </a:spcAft>
        <a:defRPr sz="2400">
          <a:solidFill>
            <a:schemeClr val="tx1"/>
          </a:solidFill>
          <a:latin typeface="+mn-lt"/>
          <a:ea typeface="+mn-ea"/>
          <a:cs typeface="ＭＳ Ｐゴシック" charset="0"/>
        </a:defRPr>
      </a:lvl3pPr>
      <a:lvl4pPr marL="8412163" indent="-1201738" algn="l" defTabSz="4806950" rtl="0" eaLnBrk="0" fontAlgn="base" hangingPunct="0">
        <a:spcBef>
          <a:spcPct val="20000"/>
        </a:spcBef>
        <a:spcAft>
          <a:spcPct val="0"/>
        </a:spcAft>
        <a:defRPr sz="2400">
          <a:solidFill>
            <a:schemeClr val="tx1"/>
          </a:solidFill>
          <a:latin typeface="+mn-lt"/>
          <a:ea typeface="+mn-ea"/>
          <a:cs typeface="ＭＳ Ｐゴシック" charset="0"/>
        </a:defRPr>
      </a:lvl4pPr>
      <a:lvl5pPr marL="10815638" indent="-1201738" algn="l" defTabSz="4806950" rtl="0" eaLnBrk="0" fontAlgn="base" hangingPunct="0">
        <a:spcBef>
          <a:spcPct val="20000"/>
        </a:spcBef>
        <a:spcAft>
          <a:spcPct val="0"/>
        </a:spcAft>
        <a:defRPr sz="2400">
          <a:solidFill>
            <a:schemeClr val="tx1"/>
          </a:solidFill>
          <a:latin typeface="+mn-lt"/>
          <a:ea typeface="+mn-ea"/>
          <a:cs typeface="ＭＳ Ｐゴシック" charset="0"/>
        </a:defRPr>
      </a:lvl5pPr>
      <a:lvl6pPr marL="2514600" indent="-228600" algn="l" rtl="0" fontAlgn="base">
        <a:spcBef>
          <a:spcPct val="20000"/>
        </a:spcBef>
        <a:spcAft>
          <a:spcPct val="0"/>
        </a:spcAft>
        <a:defRPr sz="2000">
          <a:solidFill>
            <a:schemeClr val="tx1"/>
          </a:solidFill>
          <a:latin typeface="+mn-lt"/>
          <a:ea typeface="+mn-ea"/>
        </a:defRPr>
      </a:lvl6pPr>
      <a:lvl7pPr marL="2971800" indent="-228600" algn="l" rtl="0" fontAlgn="base">
        <a:spcBef>
          <a:spcPct val="20000"/>
        </a:spcBef>
        <a:spcAft>
          <a:spcPct val="0"/>
        </a:spcAft>
        <a:defRPr sz="2000">
          <a:solidFill>
            <a:schemeClr val="tx1"/>
          </a:solidFill>
          <a:latin typeface="+mn-lt"/>
          <a:ea typeface="+mn-ea"/>
        </a:defRPr>
      </a:lvl7pPr>
      <a:lvl8pPr marL="3429000" indent="-228600" algn="l" rtl="0" fontAlgn="base">
        <a:spcBef>
          <a:spcPct val="20000"/>
        </a:spcBef>
        <a:spcAft>
          <a:spcPct val="0"/>
        </a:spcAft>
        <a:defRPr sz="2000">
          <a:solidFill>
            <a:schemeClr val="tx1"/>
          </a:solidFill>
          <a:latin typeface="+mn-lt"/>
          <a:ea typeface="+mn-ea"/>
        </a:defRPr>
      </a:lvl8pPr>
      <a:lvl9pPr marL="3886200" indent="-228600" algn="l" rtl="0" fontAlgn="base">
        <a:spcBef>
          <a:spcPct val="20000"/>
        </a:spcBef>
        <a:spcAft>
          <a:spcPct val="0"/>
        </a:spcAft>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9C26866-04C6-4546-BB56-7970296A24BA}"/>
              </a:ext>
            </a:extLst>
          </p:cNvPr>
          <p:cNvSpPr txBox="1"/>
          <p:nvPr/>
        </p:nvSpPr>
        <p:spPr>
          <a:xfrm>
            <a:off x="1905000" y="685800"/>
            <a:ext cx="3667538" cy="1938992"/>
          </a:xfrm>
          <a:prstGeom prst="rect">
            <a:avLst/>
          </a:prstGeom>
          <a:noFill/>
        </p:spPr>
        <p:txBody>
          <a:bodyPr wrap="square" rtlCol="0">
            <a:spAutoFit/>
          </a:bodyPr>
          <a:lstStyle/>
          <a:p>
            <a:r>
              <a:rPr lang="en-US" sz="12000" b="1" dirty="0">
                <a:solidFill>
                  <a:schemeClr val="bg1"/>
                </a:solidFill>
                <a:latin typeface="Arial" panose="020B0604020202020204" pitchFamily="34" charset="0"/>
                <a:cs typeface="Arial" panose="020B0604020202020204" pitchFamily="34" charset="0"/>
              </a:rPr>
              <a:t>Title</a:t>
            </a:r>
          </a:p>
        </p:txBody>
      </p:sp>
      <p:sp>
        <p:nvSpPr>
          <p:cNvPr id="5" name="TextBox 4">
            <a:extLst>
              <a:ext uri="{FF2B5EF4-FFF2-40B4-BE49-F238E27FC236}">
                <a16:creationId xmlns:a16="http://schemas.microsoft.com/office/drawing/2014/main" id="{A23BB426-9998-4C34-B4E0-086436691B9B}"/>
              </a:ext>
            </a:extLst>
          </p:cNvPr>
          <p:cNvSpPr txBox="1"/>
          <p:nvPr/>
        </p:nvSpPr>
        <p:spPr>
          <a:xfrm>
            <a:off x="1905000" y="2624792"/>
            <a:ext cx="4253948" cy="923330"/>
          </a:xfrm>
          <a:prstGeom prst="rect">
            <a:avLst/>
          </a:prstGeom>
          <a:noFill/>
        </p:spPr>
        <p:txBody>
          <a:bodyPr wrap="square" rtlCol="0">
            <a:spAutoFit/>
          </a:bodyPr>
          <a:lstStyle/>
          <a:p>
            <a:r>
              <a:rPr lang="en-US" sz="5400" dirty="0">
                <a:solidFill>
                  <a:schemeClr val="bg1"/>
                </a:solidFill>
                <a:latin typeface="Arial" panose="020B0604020202020204" pitchFamily="34" charset="0"/>
                <a:cs typeface="Arial" panose="020B0604020202020204" pitchFamily="34" charset="0"/>
              </a:rPr>
              <a:t>Author</a:t>
            </a:r>
          </a:p>
        </p:txBody>
      </p:sp>
      <p:graphicFrame>
        <p:nvGraphicFramePr>
          <p:cNvPr id="2" name="Table 1">
            <a:extLst>
              <a:ext uri="{FF2B5EF4-FFF2-40B4-BE49-F238E27FC236}">
                <a16:creationId xmlns:a16="http://schemas.microsoft.com/office/drawing/2014/main" id="{99CB4F04-806A-B9F1-9868-E2DB661345FE}"/>
              </a:ext>
            </a:extLst>
          </p:cNvPr>
          <p:cNvGraphicFramePr>
            <a:graphicFrameLocks noGrp="1"/>
          </p:cNvGraphicFramePr>
          <p:nvPr>
            <p:extLst>
              <p:ext uri="{D42A27DB-BD31-4B8C-83A1-F6EECF244321}">
                <p14:modId xmlns:p14="http://schemas.microsoft.com/office/powerpoint/2010/main" val="2182600807"/>
              </p:ext>
            </p:extLst>
          </p:nvPr>
        </p:nvGraphicFramePr>
        <p:xfrm>
          <a:off x="1905000" y="5029200"/>
          <a:ext cx="9677400" cy="12268200"/>
        </p:xfrm>
        <a:graphic>
          <a:graphicData uri="http://schemas.openxmlformats.org/drawingml/2006/table">
            <a:tbl>
              <a:tblPr firstRow="1" bandRow="1">
                <a:tableStyleId>{5C22544A-7EE6-4342-B048-85BDC9FD1C3A}</a:tableStyleId>
              </a:tblPr>
              <a:tblGrid>
                <a:gridCol w="9677400">
                  <a:extLst>
                    <a:ext uri="{9D8B030D-6E8A-4147-A177-3AD203B41FA5}">
                      <a16:colId xmlns:a16="http://schemas.microsoft.com/office/drawing/2014/main" val="20000"/>
                    </a:ext>
                  </a:extLst>
                </a:gridCol>
              </a:tblGrid>
              <a:tr h="109730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600" b="1" dirty="0">
                          <a:solidFill>
                            <a:schemeClr val="bg1"/>
                          </a:solidFill>
                        </a:rPr>
                        <a:t>Heading</a:t>
                      </a:r>
                    </a:p>
                  </a:txBody>
                  <a:tcPr marL="457200" marR="457200" marT="274326" marB="274326" anchor="ctr">
                    <a:lnL w="38100" cap="flat" cmpd="sng" algn="ctr">
                      <a:solidFill>
                        <a:srgbClr val="B3B3B3"/>
                      </a:solidFill>
                      <a:prstDash val="solid"/>
                      <a:round/>
                      <a:headEnd type="none" w="med" len="med"/>
                      <a:tailEnd type="none" w="med" len="med"/>
                    </a:lnL>
                    <a:lnR w="38100" cap="flat" cmpd="sng" algn="ctr">
                      <a:solidFill>
                        <a:srgbClr val="B3B3B3"/>
                      </a:solidFill>
                      <a:prstDash val="solid"/>
                      <a:round/>
                      <a:headEnd type="none" w="med" len="med"/>
                      <a:tailEnd type="none" w="med" len="med"/>
                    </a:lnR>
                    <a:lnT w="38100" cap="flat" cmpd="sng" algn="ctr">
                      <a:solidFill>
                        <a:srgbClr val="B3B3B3"/>
                      </a:solidFill>
                      <a:prstDash val="solid"/>
                      <a:round/>
                      <a:headEnd type="none" w="med" len="med"/>
                      <a:tailEnd type="none" w="med" len="med"/>
                    </a:lnT>
                    <a:lnB w="38100" cap="flat" cmpd="sng" algn="ctr">
                      <a:noFill/>
                      <a:prstDash val="solid"/>
                      <a:round/>
                      <a:headEnd type="none" w="med" len="med"/>
                      <a:tailEnd type="none" w="med" len="med"/>
                    </a:lnB>
                    <a:solidFill>
                      <a:srgbClr val="E00122"/>
                    </a:solidFill>
                  </a:tcPr>
                </a:tc>
                <a:extLst>
                  <a:ext uri="{0D108BD9-81ED-4DB2-BD59-A6C34878D82A}">
                    <a16:rowId xmlns:a16="http://schemas.microsoft.com/office/drawing/2014/main" val="10000"/>
                  </a:ext>
                </a:extLst>
              </a:tr>
              <a:tr h="11170895">
                <a:tc>
                  <a:txBody>
                    <a:bodyPr/>
                    <a:lstStyle/>
                    <a:p>
                      <a:endParaRPr lang="en-US" sz="1800" dirty="0"/>
                    </a:p>
                  </a:txBody>
                  <a:tcPr marL="457200" marR="457200" marT="457210" marB="457210">
                    <a:lnL w="38100" cap="flat" cmpd="sng" algn="ctr">
                      <a:solidFill>
                        <a:srgbClr val="B3B3B3"/>
                      </a:solidFill>
                      <a:prstDash val="solid"/>
                      <a:round/>
                      <a:headEnd type="none" w="med" len="med"/>
                      <a:tailEnd type="none" w="med" len="med"/>
                    </a:lnL>
                    <a:lnR w="38100" cap="flat" cmpd="sng" algn="ctr">
                      <a:solidFill>
                        <a:srgbClr val="B3B3B3"/>
                      </a:solidFill>
                      <a:prstDash val="solid"/>
                      <a:round/>
                      <a:headEnd type="none" w="med" len="med"/>
                      <a:tailEnd type="none" w="med" len="med"/>
                    </a:lnR>
                    <a:lnT w="38100" cap="flat" cmpd="sng" algn="ctr">
                      <a:noFill/>
                      <a:prstDash val="solid"/>
                      <a:round/>
                      <a:headEnd type="none" w="med" len="med"/>
                      <a:tailEnd type="none" w="med" len="med"/>
                    </a:lnT>
                    <a:lnB w="38100" cap="flat" cmpd="sng" algn="ctr">
                      <a:solidFill>
                        <a:srgbClr val="B3B3B3"/>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6" name="Table 5">
            <a:extLst>
              <a:ext uri="{FF2B5EF4-FFF2-40B4-BE49-F238E27FC236}">
                <a16:creationId xmlns:a16="http://schemas.microsoft.com/office/drawing/2014/main" id="{5A8C5268-5FF4-A8CA-D19E-209225909365}"/>
              </a:ext>
            </a:extLst>
          </p:cNvPr>
          <p:cNvGraphicFramePr>
            <a:graphicFrameLocks noGrp="1"/>
          </p:cNvGraphicFramePr>
          <p:nvPr>
            <p:extLst>
              <p:ext uri="{D42A27DB-BD31-4B8C-83A1-F6EECF244321}">
                <p14:modId xmlns:p14="http://schemas.microsoft.com/office/powerpoint/2010/main" val="3184496786"/>
              </p:ext>
            </p:extLst>
          </p:nvPr>
        </p:nvGraphicFramePr>
        <p:xfrm>
          <a:off x="1905000" y="17678400"/>
          <a:ext cx="9677400" cy="13868400"/>
        </p:xfrm>
        <a:graphic>
          <a:graphicData uri="http://schemas.openxmlformats.org/drawingml/2006/table">
            <a:tbl>
              <a:tblPr firstRow="1" bandRow="1">
                <a:tableStyleId>{5C22544A-7EE6-4342-B048-85BDC9FD1C3A}</a:tableStyleId>
              </a:tblPr>
              <a:tblGrid>
                <a:gridCol w="9677400">
                  <a:extLst>
                    <a:ext uri="{9D8B030D-6E8A-4147-A177-3AD203B41FA5}">
                      <a16:colId xmlns:a16="http://schemas.microsoft.com/office/drawing/2014/main" val="20000"/>
                    </a:ext>
                  </a:extLst>
                </a:gridCol>
              </a:tblGrid>
              <a:tr h="130022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600" b="1" dirty="0">
                          <a:solidFill>
                            <a:schemeClr val="bg1"/>
                          </a:solidFill>
                        </a:rPr>
                        <a:t>Heading</a:t>
                      </a:r>
                    </a:p>
                  </a:txBody>
                  <a:tcPr marL="457200" marR="457200" marT="274320" marB="274320" anchor="ctr">
                    <a:lnL w="38100" cap="flat" cmpd="sng" algn="ctr">
                      <a:solidFill>
                        <a:srgbClr val="B3B3B3"/>
                      </a:solidFill>
                      <a:prstDash val="solid"/>
                      <a:round/>
                      <a:headEnd type="none" w="med" len="med"/>
                      <a:tailEnd type="none" w="med" len="med"/>
                    </a:lnL>
                    <a:lnR w="38100" cap="flat" cmpd="sng" algn="ctr">
                      <a:solidFill>
                        <a:srgbClr val="B3B3B3"/>
                      </a:solidFill>
                      <a:prstDash val="solid"/>
                      <a:round/>
                      <a:headEnd type="none" w="med" len="med"/>
                      <a:tailEnd type="none" w="med" len="med"/>
                    </a:lnR>
                    <a:lnT w="38100" cap="flat" cmpd="sng" algn="ctr">
                      <a:solidFill>
                        <a:srgbClr val="B3B3B3"/>
                      </a:solidFill>
                      <a:prstDash val="solid"/>
                      <a:round/>
                      <a:headEnd type="none" w="med" len="med"/>
                      <a:tailEnd type="none" w="med" len="med"/>
                    </a:lnT>
                    <a:lnB w="38100" cap="flat" cmpd="sng" algn="ctr">
                      <a:noFill/>
                      <a:prstDash val="solid"/>
                      <a:round/>
                      <a:headEnd type="none" w="med" len="med"/>
                      <a:tailEnd type="none" w="med" len="med"/>
                    </a:lnB>
                    <a:solidFill>
                      <a:srgbClr val="E00122"/>
                    </a:solidFill>
                  </a:tcPr>
                </a:tc>
                <a:extLst>
                  <a:ext uri="{0D108BD9-81ED-4DB2-BD59-A6C34878D82A}">
                    <a16:rowId xmlns:a16="http://schemas.microsoft.com/office/drawing/2014/main" val="10000"/>
                  </a:ext>
                </a:extLst>
              </a:tr>
              <a:tr h="12568179">
                <a:tc>
                  <a:txBody>
                    <a:bodyPr/>
                    <a:lstStyle/>
                    <a:p>
                      <a:endParaRPr lang="en-US" dirty="0"/>
                    </a:p>
                  </a:txBody>
                  <a:tcPr marL="457200" marR="457200" marT="457200" marB="457200">
                    <a:lnL w="38100" cap="flat" cmpd="sng" algn="ctr">
                      <a:solidFill>
                        <a:srgbClr val="B3B3B3"/>
                      </a:solidFill>
                      <a:prstDash val="solid"/>
                      <a:round/>
                      <a:headEnd type="none" w="med" len="med"/>
                      <a:tailEnd type="none" w="med" len="med"/>
                    </a:lnL>
                    <a:lnR w="38100" cap="flat" cmpd="sng" algn="ctr">
                      <a:solidFill>
                        <a:srgbClr val="B3B3B3"/>
                      </a:solidFill>
                      <a:prstDash val="solid"/>
                      <a:round/>
                      <a:headEnd type="none" w="med" len="med"/>
                      <a:tailEnd type="none" w="med" len="med"/>
                    </a:lnR>
                    <a:lnT w="38100" cap="flat" cmpd="sng" algn="ctr">
                      <a:noFill/>
                      <a:prstDash val="solid"/>
                      <a:round/>
                      <a:headEnd type="none" w="med" len="med"/>
                      <a:tailEnd type="none" w="med" len="med"/>
                    </a:lnT>
                    <a:lnB w="38100" cap="flat" cmpd="sng" algn="ctr">
                      <a:solidFill>
                        <a:srgbClr val="B3B3B3"/>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7" name="Table 6">
            <a:extLst>
              <a:ext uri="{FF2B5EF4-FFF2-40B4-BE49-F238E27FC236}">
                <a16:creationId xmlns:a16="http://schemas.microsoft.com/office/drawing/2014/main" id="{4EB8EC20-5D3C-FCE0-5932-89DB65543FDC}"/>
              </a:ext>
            </a:extLst>
          </p:cNvPr>
          <p:cNvGraphicFramePr>
            <a:graphicFrameLocks noGrp="1"/>
          </p:cNvGraphicFramePr>
          <p:nvPr>
            <p:extLst>
              <p:ext uri="{D42A27DB-BD31-4B8C-83A1-F6EECF244321}">
                <p14:modId xmlns:p14="http://schemas.microsoft.com/office/powerpoint/2010/main" val="3373331476"/>
              </p:ext>
            </p:extLst>
          </p:nvPr>
        </p:nvGraphicFramePr>
        <p:xfrm>
          <a:off x="12065000" y="5029200"/>
          <a:ext cx="9677400" cy="26517600"/>
        </p:xfrm>
        <a:graphic>
          <a:graphicData uri="http://schemas.openxmlformats.org/drawingml/2006/table">
            <a:tbl>
              <a:tblPr firstRow="1" bandRow="1">
                <a:tableStyleId>{5C22544A-7EE6-4342-B048-85BDC9FD1C3A}</a:tableStyleId>
              </a:tblPr>
              <a:tblGrid>
                <a:gridCol w="9677400">
                  <a:extLst>
                    <a:ext uri="{9D8B030D-6E8A-4147-A177-3AD203B41FA5}">
                      <a16:colId xmlns:a16="http://schemas.microsoft.com/office/drawing/2014/main" val="20000"/>
                    </a:ext>
                  </a:extLst>
                </a:gridCol>
              </a:tblGrid>
              <a:tr h="1143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600" b="1" dirty="0">
                          <a:solidFill>
                            <a:schemeClr val="bg1"/>
                          </a:solidFill>
                        </a:rPr>
                        <a:t>Heading</a:t>
                      </a:r>
                    </a:p>
                  </a:txBody>
                  <a:tcPr marL="457200" marR="457200" marT="274320" marB="274320" anchor="ctr">
                    <a:lnL w="38100" cap="flat" cmpd="sng" algn="ctr">
                      <a:solidFill>
                        <a:srgbClr val="B3B3B3"/>
                      </a:solidFill>
                      <a:prstDash val="solid"/>
                      <a:round/>
                      <a:headEnd type="none" w="med" len="med"/>
                      <a:tailEnd type="none" w="med" len="med"/>
                    </a:lnL>
                    <a:lnR w="38100" cap="flat" cmpd="sng" algn="ctr">
                      <a:solidFill>
                        <a:srgbClr val="B3B3B3"/>
                      </a:solidFill>
                      <a:prstDash val="solid"/>
                      <a:round/>
                      <a:headEnd type="none" w="med" len="med"/>
                      <a:tailEnd type="none" w="med" len="med"/>
                    </a:lnR>
                    <a:lnT w="38100" cap="flat" cmpd="sng" algn="ctr">
                      <a:solidFill>
                        <a:srgbClr val="B3B3B3"/>
                      </a:solidFill>
                      <a:prstDash val="solid"/>
                      <a:round/>
                      <a:headEnd type="none" w="med" len="med"/>
                      <a:tailEnd type="none" w="med" len="med"/>
                    </a:lnT>
                    <a:lnB w="38100" cap="flat" cmpd="sng" algn="ctr">
                      <a:noFill/>
                      <a:prstDash val="solid"/>
                      <a:round/>
                      <a:headEnd type="none" w="med" len="med"/>
                      <a:tailEnd type="none" w="med" len="med"/>
                    </a:lnB>
                    <a:solidFill>
                      <a:srgbClr val="E00122"/>
                    </a:solidFill>
                  </a:tcPr>
                </a:tc>
                <a:extLst>
                  <a:ext uri="{0D108BD9-81ED-4DB2-BD59-A6C34878D82A}">
                    <a16:rowId xmlns:a16="http://schemas.microsoft.com/office/drawing/2014/main" val="10000"/>
                  </a:ext>
                </a:extLst>
              </a:tr>
              <a:tr h="25374600">
                <a:tc>
                  <a:txBody>
                    <a:bodyPr/>
                    <a:lstStyle/>
                    <a:p>
                      <a:endParaRPr lang="en-US" dirty="0"/>
                    </a:p>
                  </a:txBody>
                  <a:tcPr marL="457200" marR="457200" marT="457200" marB="457200">
                    <a:lnL w="38100" cap="flat" cmpd="sng" algn="ctr">
                      <a:solidFill>
                        <a:srgbClr val="B3B3B3"/>
                      </a:solidFill>
                      <a:prstDash val="solid"/>
                      <a:round/>
                      <a:headEnd type="none" w="med" len="med"/>
                      <a:tailEnd type="none" w="med" len="med"/>
                    </a:lnL>
                    <a:lnR w="38100" cap="flat" cmpd="sng" algn="ctr">
                      <a:solidFill>
                        <a:srgbClr val="B3B3B3"/>
                      </a:solidFill>
                      <a:prstDash val="solid"/>
                      <a:round/>
                      <a:headEnd type="none" w="med" len="med"/>
                      <a:tailEnd type="none" w="med" len="med"/>
                    </a:lnR>
                    <a:lnT w="38100" cap="flat" cmpd="sng" algn="ctr">
                      <a:noFill/>
                      <a:prstDash val="solid"/>
                      <a:round/>
                      <a:headEnd type="none" w="med" len="med"/>
                      <a:tailEnd type="none" w="med" len="med"/>
                    </a:lnT>
                    <a:lnB w="38100" cap="flat" cmpd="sng" algn="ctr">
                      <a:solidFill>
                        <a:srgbClr val="B3B3B3"/>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8" name="Table 7">
            <a:extLst>
              <a:ext uri="{FF2B5EF4-FFF2-40B4-BE49-F238E27FC236}">
                <a16:creationId xmlns:a16="http://schemas.microsoft.com/office/drawing/2014/main" id="{95EF8B20-B935-BF35-75C2-5A009420DBBD}"/>
              </a:ext>
            </a:extLst>
          </p:cNvPr>
          <p:cNvGraphicFramePr>
            <a:graphicFrameLocks noGrp="1"/>
          </p:cNvGraphicFramePr>
          <p:nvPr>
            <p:extLst>
              <p:ext uri="{D42A27DB-BD31-4B8C-83A1-F6EECF244321}">
                <p14:modId xmlns:p14="http://schemas.microsoft.com/office/powerpoint/2010/main" val="1176948626"/>
              </p:ext>
            </p:extLst>
          </p:nvPr>
        </p:nvGraphicFramePr>
        <p:xfrm>
          <a:off x="22225000" y="5029200"/>
          <a:ext cx="9677400" cy="26517600"/>
        </p:xfrm>
        <a:graphic>
          <a:graphicData uri="http://schemas.openxmlformats.org/drawingml/2006/table">
            <a:tbl>
              <a:tblPr firstRow="1" bandRow="1">
                <a:tableStyleId>{5C22544A-7EE6-4342-B048-85BDC9FD1C3A}</a:tableStyleId>
              </a:tblPr>
              <a:tblGrid>
                <a:gridCol w="9677400">
                  <a:extLst>
                    <a:ext uri="{9D8B030D-6E8A-4147-A177-3AD203B41FA5}">
                      <a16:colId xmlns:a16="http://schemas.microsoft.com/office/drawing/2014/main" val="20000"/>
                    </a:ext>
                  </a:extLst>
                </a:gridCol>
              </a:tblGrid>
              <a:tr h="1143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600" b="1" dirty="0">
                          <a:solidFill>
                            <a:schemeClr val="bg1"/>
                          </a:solidFill>
                        </a:rPr>
                        <a:t>Heading</a:t>
                      </a:r>
                    </a:p>
                  </a:txBody>
                  <a:tcPr marL="457200" marR="457200" marT="274320" marB="274320" anchor="ctr">
                    <a:lnL w="38100" cap="flat" cmpd="sng" algn="ctr">
                      <a:solidFill>
                        <a:srgbClr val="B3B3B3"/>
                      </a:solidFill>
                      <a:prstDash val="solid"/>
                      <a:round/>
                      <a:headEnd type="none" w="med" len="med"/>
                      <a:tailEnd type="none" w="med" len="med"/>
                    </a:lnL>
                    <a:lnR w="38100" cap="flat" cmpd="sng" algn="ctr">
                      <a:solidFill>
                        <a:srgbClr val="B3B3B3"/>
                      </a:solidFill>
                      <a:prstDash val="solid"/>
                      <a:round/>
                      <a:headEnd type="none" w="med" len="med"/>
                      <a:tailEnd type="none" w="med" len="med"/>
                    </a:lnR>
                    <a:lnT w="38100" cap="flat" cmpd="sng" algn="ctr">
                      <a:solidFill>
                        <a:srgbClr val="B3B3B3"/>
                      </a:solidFill>
                      <a:prstDash val="solid"/>
                      <a:round/>
                      <a:headEnd type="none" w="med" len="med"/>
                      <a:tailEnd type="none" w="med" len="med"/>
                    </a:lnT>
                    <a:lnB w="38100" cap="flat" cmpd="sng" algn="ctr">
                      <a:noFill/>
                      <a:prstDash val="solid"/>
                      <a:round/>
                      <a:headEnd type="none" w="med" len="med"/>
                      <a:tailEnd type="none" w="med" len="med"/>
                    </a:lnB>
                    <a:solidFill>
                      <a:srgbClr val="E00122"/>
                    </a:solidFill>
                  </a:tcPr>
                </a:tc>
                <a:extLst>
                  <a:ext uri="{0D108BD9-81ED-4DB2-BD59-A6C34878D82A}">
                    <a16:rowId xmlns:a16="http://schemas.microsoft.com/office/drawing/2014/main" val="10000"/>
                  </a:ext>
                </a:extLst>
              </a:tr>
              <a:tr h="25374600">
                <a:tc>
                  <a:txBody>
                    <a:bodyPr/>
                    <a:lstStyle/>
                    <a:p>
                      <a:endParaRPr lang="en-US" dirty="0"/>
                    </a:p>
                  </a:txBody>
                  <a:tcPr marL="457200" marR="457200" marT="457200" marB="457200">
                    <a:lnL w="38100" cap="flat" cmpd="sng" algn="ctr">
                      <a:solidFill>
                        <a:srgbClr val="B3B3B3"/>
                      </a:solidFill>
                      <a:prstDash val="solid"/>
                      <a:round/>
                      <a:headEnd type="none" w="med" len="med"/>
                      <a:tailEnd type="none" w="med" len="med"/>
                    </a:lnL>
                    <a:lnR w="38100" cap="flat" cmpd="sng" algn="ctr">
                      <a:solidFill>
                        <a:srgbClr val="B3B3B3"/>
                      </a:solidFill>
                      <a:prstDash val="solid"/>
                      <a:round/>
                      <a:headEnd type="none" w="med" len="med"/>
                      <a:tailEnd type="none" w="med" len="med"/>
                    </a:lnR>
                    <a:lnT w="38100" cap="flat" cmpd="sng" algn="ctr">
                      <a:noFill/>
                      <a:prstDash val="solid"/>
                      <a:round/>
                      <a:headEnd type="none" w="med" len="med"/>
                      <a:tailEnd type="none" w="med" len="med"/>
                    </a:lnT>
                    <a:lnB w="38100" cap="flat" cmpd="sng" algn="ctr">
                      <a:solidFill>
                        <a:srgbClr val="B3B3B3"/>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9" name="Table 8">
            <a:extLst>
              <a:ext uri="{FF2B5EF4-FFF2-40B4-BE49-F238E27FC236}">
                <a16:creationId xmlns:a16="http://schemas.microsoft.com/office/drawing/2014/main" id="{74FB0153-AB42-B45B-EB40-F6BBEA5319FC}"/>
              </a:ext>
            </a:extLst>
          </p:cNvPr>
          <p:cNvGraphicFramePr>
            <a:graphicFrameLocks noGrp="1"/>
          </p:cNvGraphicFramePr>
          <p:nvPr>
            <p:extLst>
              <p:ext uri="{D42A27DB-BD31-4B8C-83A1-F6EECF244321}">
                <p14:modId xmlns:p14="http://schemas.microsoft.com/office/powerpoint/2010/main" val="722016781"/>
              </p:ext>
            </p:extLst>
          </p:nvPr>
        </p:nvGraphicFramePr>
        <p:xfrm>
          <a:off x="32385000" y="5029200"/>
          <a:ext cx="9677400" cy="12649200"/>
        </p:xfrm>
        <a:graphic>
          <a:graphicData uri="http://schemas.openxmlformats.org/drawingml/2006/table">
            <a:tbl>
              <a:tblPr firstRow="1" bandRow="1">
                <a:tableStyleId>{5C22544A-7EE6-4342-B048-85BDC9FD1C3A}</a:tableStyleId>
              </a:tblPr>
              <a:tblGrid>
                <a:gridCol w="9677400">
                  <a:extLst>
                    <a:ext uri="{9D8B030D-6E8A-4147-A177-3AD203B41FA5}">
                      <a16:colId xmlns:a16="http://schemas.microsoft.com/office/drawing/2014/main" val="20000"/>
                    </a:ext>
                  </a:extLst>
                </a:gridCol>
              </a:tblGrid>
              <a:tr h="11943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600" b="1" dirty="0">
                          <a:solidFill>
                            <a:schemeClr val="bg1"/>
                          </a:solidFill>
                        </a:rPr>
                        <a:t>Heading</a:t>
                      </a:r>
                    </a:p>
                  </a:txBody>
                  <a:tcPr marL="457200" marR="457200" marT="274320" marB="274320" anchor="ctr">
                    <a:lnL w="38100" cap="flat" cmpd="sng" algn="ctr">
                      <a:solidFill>
                        <a:srgbClr val="B3B3B3"/>
                      </a:solidFill>
                      <a:prstDash val="solid"/>
                      <a:round/>
                      <a:headEnd type="none" w="med" len="med"/>
                      <a:tailEnd type="none" w="med" len="med"/>
                    </a:lnL>
                    <a:lnR w="38100" cap="flat" cmpd="sng" algn="ctr">
                      <a:solidFill>
                        <a:srgbClr val="B3B3B3"/>
                      </a:solidFill>
                      <a:prstDash val="solid"/>
                      <a:round/>
                      <a:headEnd type="none" w="med" len="med"/>
                      <a:tailEnd type="none" w="med" len="med"/>
                    </a:lnR>
                    <a:lnT w="38100" cap="flat" cmpd="sng" algn="ctr">
                      <a:solidFill>
                        <a:srgbClr val="B3B3B3"/>
                      </a:solidFill>
                      <a:prstDash val="solid"/>
                      <a:round/>
                      <a:headEnd type="none" w="med" len="med"/>
                      <a:tailEnd type="none" w="med" len="med"/>
                    </a:lnT>
                    <a:lnB w="38100" cap="flat" cmpd="sng" algn="ctr">
                      <a:noFill/>
                      <a:prstDash val="solid"/>
                      <a:round/>
                      <a:headEnd type="none" w="med" len="med"/>
                      <a:tailEnd type="none" w="med" len="med"/>
                    </a:lnB>
                    <a:solidFill>
                      <a:srgbClr val="E00122"/>
                    </a:solidFill>
                  </a:tcPr>
                </a:tc>
                <a:extLst>
                  <a:ext uri="{0D108BD9-81ED-4DB2-BD59-A6C34878D82A}">
                    <a16:rowId xmlns:a16="http://schemas.microsoft.com/office/drawing/2014/main" val="10000"/>
                  </a:ext>
                </a:extLst>
              </a:tr>
              <a:tr h="11454811">
                <a:tc>
                  <a:txBody>
                    <a:bodyPr/>
                    <a:lstStyle/>
                    <a:p>
                      <a:endParaRPr lang="en-US" dirty="0"/>
                    </a:p>
                  </a:txBody>
                  <a:tcPr marL="457200" marR="457200" marT="457200" marB="457200">
                    <a:lnL w="38100" cap="flat" cmpd="sng" algn="ctr">
                      <a:solidFill>
                        <a:srgbClr val="B3B3B3"/>
                      </a:solidFill>
                      <a:prstDash val="solid"/>
                      <a:round/>
                      <a:headEnd type="none" w="med" len="med"/>
                      <a:tailEnd type="none" w="med" len="med"/>
                    </a:lnL>
                    <a:lnR w="38100" cap="flat" cmpd="sng" algn="ctr">
                      <a:solidFill>
                        <a:srgbClr val="B3B3B3"/>
                      </a:solidFill>
                      <a:prstDash val="solid"/>
                      <a:round/>
                      <a:headEnd type="none" w="med" len="med"/>
                      <a:tailEnd type="none" w="med" len="med"/>
                    </a:lnR>
                    <a:lnT w="38100" cap="flat" cmpd="sng" algn="ctr">
                      <a:noFill/>
                      <a:prstDash val="solid"/>
                      <a:round/>
                      <a:headEnd type="none" w="med" len="med"/>
                      <a:tailEnd type="none" w="med" len="med"/>
                    </a:lnT>
                    <a:lnB w="38100" cap="flat" cmpd="sng" algn="ctr">
                      <a:solidFill>
                        <a:srgbClr val="B3B3B3"/>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10" name="Table 9">
            <a:extLst>
              <a:ext uri="{FF2B5EF4-FFF2-40B4-BE49-F238E27FC236}">
                <a16:creationId xmlns:a16="http://schemas.microsoft.com/office/drawing/2014/main" id="{AFABD09C-372C-4279-B1B5-E948C3DAAC6C}"/>
              </a:ext>
            </a:extLst>
          </p:cNvPr>
          <p:cNvGraphicFramePr>
            <a:graphicFrameLocks noGrp="1"/>
          </p:cNvGraphicFramePr>
          <p:nvPr>
            <p:extLst>
              <p:ext uri="{D42A27DB-BD31-4B8C-83A1-F6EECF244321}">
                <p14:modId xmlns:p14="http://schemas.microsoft.com/office/powerpoint/2010/main" val="3953236227"/>
              </p:ext>
            </p:extLst>
          </p:nvPr>
        </p:nvGraphicFramePr>
        <p:xfrm>
          <a:off x="32352343" y="18178462"/>
          <a:ext cx="9677400" cy="6934200"/>
        </p:xfrm>
        <a:graphic>
          <a:graphicData uri="http://schemas.openxmlformats.org/drawingml/2006/table">
            <a:tbl>
              <a:tblPr firstRow="1" bandRow="1">
                <a:tableStyleId>{5C22544A-7EE6-4342-B048-85BDC9FD1C3A}</a:tableStyleId>
              </a:tblPr>
              <a:tblGrid>
                <a:gridCol w="9677400">
                  <a:extLst>
                    <a:ext uri="{9D8B030D-6E8A-4147-A177-3AD203B41FA5}">
                      <a16:colId xmlns:a16="http://schemas.microsoft.com/office/drawing/2014/main" val="20000"/>
                    </a:ext>
                  </a:extLst>
                </a:gridCol>
              </a:tblGrid>
              <a:tr h="11943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600" b="1" dirty="0">
                          <a:solidFill>
                            <a:schemeClr val="bg1"/>
                          </a:solidFill>
                        </a:rPr>
                        <a:t>Heading</a:t>
                      </a:r>
                    </a:p>
                  </a:txBody>
                  <a:tcPr marL="457200" marR="457200" marT="274320" marB="274320" anchor="ctr">
                    <a:lnL w="38100" cap="flat" cmpd="sng" algn="ctr">
                      <a:solidFill>
                        <a:srgbClr val="B3B3B3"/>
                      </a:solidFill>
                      <a:prstDash val="solid"/>
                      <a:round/>
                      <a:headEnd type="none" w="med" len="med"/>
                      <a:tailEnd type="none" w="med" len="med"/>
                    </a:lnL>
                    <a:lnR w="38100" cap="flat" cmpd="sng" algn="ctr">
                      <a:solidFill>
                        <a:srgbClr val="B3B3B3"/>
                      </a:solidFill>
                      <a:prstDash val="solid"/>
                      <a:round/>
                      <a:headEnd type="none" w="med" len="med"/>
                      <a:tailEnd type="none" w="med" len="med"/>
                    </a:lnR>
                    <a:lnT w="38100" cap="flat" cmpd="sng" algn="ctr">
                      <a:solidFill>
                        <a:srgbClr val="B3B3B3"/>
                      </a:solidFill>
                      <a:prstDash val="solid"/>
                      <a:round/>
                      <a:headEnd type="none" w="med" len="med"/>
                      <a:tailEnd type="none" w="med" len="med"/>
                    </a:lnT>
                    <a:lnB w="38100" cap="flat" cmpd="sng" algn="ctr">
                      <a:noFill/>
                      <a:prstDash val="solid"/>
                      <a:round/>
                      <a:headEnd type="none" w="med" len="med"/>
                      <a:tailEnd type="none" w="med" len="med"/>
                    </a:lnB>
                    <a:solidFill>
                      <a:srgbClr val="E00122"/>
                    </a:solidFill>
                  </a:tcPr>
                </a:tc>
                <a:extLst>
                  <a:ext uri="{0D108BD9-81ED-4DB2-BD59-A6C34878D82A}">
                    <a16:rowId xmlns:a16="http://schemas.microsoft.com/office/drawing/2014/main" val="10000"/>
                  </a:ext>
                </a:extLst>
              </a:tr>
              <a:tr h="57398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noProof="1">
                          <a:solidFill>
                            <a:srgbClr val="333333"/>
                          </a:solidFill>
                        </a:rPr>
                        <a:t>  </a:t>
                      </a:r>
                      <a:endParaRPr lang="en-US" dirty="0"/>
                    </a:p>
                  </a:txBody>
                  <a:tcPr marL="457200" marR="457200" marT="457200" marB="457200">
                    <a:lnL w="38100" cap="flat" cmpd="sng" algn="ctr">
                      <a:solidFill>
                        <a:srgbClr val="B3B3B3"/>
                      </a:solidFill>
                      <a:prstDash val="solid"/>
                      <a:round/>
                      <a:headEnd type="none" w="med" len="med"/>
                      <a:tailEnd type="none" w="med" len="med"/>
                    </a:lnL>
                    <a:lnR w="38100" cap="flat" cmpd="sng" algn="ctr">
                      <a:solidFill>
                        <a:srgbClr val="B3B3B3"/>
                      </a:solidFill>
                      <a:prstDash val="solid"/>
                      <a:round/>
                      <a:headEnd type="none" w="med" len="med"/>
                      <a:tailEnd type="none" w="med" len="med"/>
                    </a:lnR>
                    <a:lnT w="38100" cap="flat" cmpd="sng" algn="ctr">
                      <a:noFill/>
                      <a:prstDash val="solid"/>
                      <a:round/>
                      <a:headEnd type="none" w="med" len="med"/>
                      <a:tailEnd type="none" w="med" len="med"/>
                    </a:lnT>
                    <a:lnB w="38100" cap="flat" cmpd="sng" algn="ctr">
                      <a:solidFill>
                        <a:srgbClr val="B3B3B3"/>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11" name="Table 10">
            <a:extLst>
              <a:ext uri="{FF2B5EF4-FFF2-40B4-BE49-F238E27FC236}">
                <a16:creationId xmlns:a16="http://schemas.microsoft.com/office/drawing/2014/main" id="{298783DA-D1ED-2CB5-4FF5-2092A85D3CA1}"/>
              </a:ext>
            </a:extLst>
          </p:cNvPr>
          <p:cNvGraphicFramePr>
            <a:graphicFrameLocks noGrp="1"/>
          </p:cNvGraphicFramePr>
          <p:nvPr>
            <p:extLst>
              <p:ext uri="{D42A27DB-BD31-4B8C-83A1-F6EECF244321}">
                <p14:modId xmlns:p14="http://schemas.microsoft.com/office/powerpoint/2010/main" val="2409339308"/>
              </p:ext>
            </p:extLst>
          </p:nvPr>
        </p:nvGraphicFramePr>
        <p:xfrm>
          <a:off x="32385000" y="25612725"/>
          <a:ext cx="9677400" cy="5934075"/>
        </p:xfrm>
        <a:graphic>
          <a:graphicData uri="http://schemas.openxmlformats.org/drawingml/2006/table">
            <a:tbl>
              <a:tblPr firstRow="1" bandRow="1">
                <a:tableStyleId>{5C22544A-7EE6-4342-B048-85BDC9FD1C3A}</a:tableStyleId>
              </a:tblPr>
              <a:tblGrid>
                <a:gridCol w="9677400">
                  <a:extLst>
                    <a:ext uri="{9D8B030D-6E8A-4147-A177-3AD203B41FA5}">
                      <a16:colId xmlns:a16="http://schemas.microsoft.com/office/drawing/2014/main" val="20000"/>
                    </a:ext>
                  </a:extLst>
                </a:gridCol>
              </a:tblGrid>
              <a:tr h="11944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600" b="1" dirty="0">
                          <a:solidFill>
                            <a:schemeClr val="bg1"/>
                          </a:solidFill>
                        </a:rPr>
                        <a:t>Heading</a:t>
                      </a:r>
                    </a:p>
                  </a:txBody>
                  <a:tcPr marL="457200" marR="457200" marT="274324" marB="274324" anchor="ctr">
                    <a:lnL w="38100" cap="flat" cmpd="sng" algn="ctr">
                      <a:solidFill>
                        <a:srgbClr val="B3B3B3"/>
                      </a:solidFill>
                      <a:prstDash val="solid"/>
                      <a:round/>
                      <a:headEnd type="none" w="med" len="med"/>
                      <a:tailEnd type="none" w="med" len="med"/>
                    </a:lnL>
                    <a:lnR w="38100" cap="flat" cmpd="sng" algn="ctr">
                      <a:solidFill>
                        <a:srgbClr val="B3B3B3"/>
                      </a:solidFill>
                      <a:prstDash val="solid"/>
                      <a:round/>
                      <a:headEnd type="none" w="med" len="med"/>
                      <a:tailEnd type="none" w="med" len="med"/>
                    </a:lnR>
                    <a:lnT w="38100" cap="flat" cmpd="sng" algn="ctr">
                      <a:solidFill>
                        <a:srgbClr val="B3B3B3"/>
                      </a:solidFill>
                      <a:prstDash val="solid"/>
                      <a:round/>
                      <a:headEnd type="none" w="med" len="med"/>
                      <a:tailEnd type="none" w="med" len="med"/>
                    </a:lnT>
                    <a:lnB w="38100" cap="flat" cmpd="sng" algn="ctr">
                      <a:noFill/>
                      <a:prstDash val="solid"/>
                      <a:round/>
                      <a:headEnd type="none" w="med" len="med"/>
                      <a:tailEnd type="none" w="med" len="med"/>
                    </a:lnB>
                    <a:solidFill>
                      <a:srgbClr val="E00122"/>
                    </a:solidFill>
                  </a:tcPr>
                </a:tc>
                <a:extLst>
                  <a:ext uri="{0D108BD9-81ED-4DB2-BD59-A6C34878D82A}">
                    <a16:rowId xmlns:a16="http://schemas.microsoft.com/office/drawing/2014/main" val="10000"/>
                  </a:ext>
                </a:extLst>
              </a:tr>
              <a:tr h="47396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800" dirty="0"/>
                    </a:p>
                  </a:txBody>
                  <a:tcPr marL="457200" marR="457200" marT="457206" marB="457206">
                    <a:lnL w="38100" cap="flat" cmpd="sng" algn="ctr">
                      <a:solidFill>
                        <a:srgbClr val="B3B3B3"/>
                      </a:solidFill>
                      <a:prstDash val="solid"/>
                      <a:round/>
                      <a:headEnd type="none" w="med" len="med"/>
                      <a:tailEnd type="none" w="med" len="med"/>
                    </a:lnL>
                    <a:lnR w="38100" cap="flat" cmpd="sng" algn="ctr">
                      <a:solidFill>
                        <a:srgbClr val="B3B3B3"/>
                      </a:solidFill>
                      <a:prstDash val="solid"/>
                      <a:round/>
                      <a:headEnd type="none" w="med" len="med"/>
                      <a:tailEnd type="none" w="med" len="med"/>
                    </a:lnR>
                    <a:lnT w="38100" cap="flat" cmpd="sng" algn="ctr">
                      <a:noFill/>
                      <a:prstDash val="solid"/>
                      <a:round/>
                      <a:headEnd type="none" w="med" len="med"/>
                      <a:tailEnd type="none" w="med" len="med"/>
                    </a:lnT>
                    <a:lnB w="38100" cap="flat" cmpd="sng" algn="ctr">
                      <a:solidFill>
                        <a:srgbClr val="B3B3B3"/>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09"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09"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15219AB0E7F254CAA83604C0D5F786B" ma:contentTypeVersion="14" ma:contentTypeDescription="Create a new document." ma:contentTypeScope="" ma:versionID="11bf72b5d97802c8d2f5b02edbfa1e91">
  <xsd:schema xmlns:xsd="http://www.w3.org/2001/XMLSchema" xmlns:xs="http://www.w3.org/2001/XMLSchema" xmlns:p="http://schemas.microsoft.com/office/2006/metadata/properties" xmlns:ns3="03d26707-05d9-41da-9402-812eb7ab0b0a" xmlns:ns4="a9745015-98b6-4b77-9d93-531b2f6ad5da" targetNamespace="http://schemas.microsoft.com/office/2006/metadata/properties" ma:root="true" ma:fieldsID="e42ce2bfda2c21498a3c8e40123563d7" ns3:_="" ns4:_="">
    <xsd:import namespace="03d26707-05d9-41da-9402-812eb7ab0b0a"/>
    <xsd:import namespace="a9745015-98b6-4b77-9d93-531b2f6ad5d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AutoKeyPoints" minOccurs="0"/>
                <xsd:element ref="ns3:MediaServiceKeyPoints" minOccurs="0"/>
                <xsd:element ref="ns3:MediaServiceOCR" minOccurs="0"/>
                <xsd:element ref="ns3:MediaServiceLocation" minOccurs="0"/>
                <xsd:element ref="ns3:MediaServiceGenerationTime" minOccurs="0"/>
                <xsd:element ref="ns3:MediaServiceEventHashCode"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3d26707-05d9-41da-9402-812eb7ab0b0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9745015-98b6-4b77-9d93-531b2f6ad5d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334658D-3A4E-4CC2-A7D0-6B4D9B93B181}">
  <ds:schemaRefs>
    <ds:schemaRef ds:uri="http://schemas.microsoft.com/sharepoint/v3/contenttype/forms"/>
  </ds:schemaRefs>
</ds:datastoreItem>
</file>

<file path=customXml/itemProps2.xml><?xml version="1.0" encoding="utf-8"?>
<ds:datastoreItem xmlns:ds="http://schemas.openxmlformats.org/officeDocument/2006/customXml" ds:itemID="{9DCE809B-097A-490A-9A77-BC7A241142CB}">
  <ds:schemaRefs>
    <ds:schemaRef ds:uri="http://purl.org/dc/terms/"/>
    <ds:schemaRef ds:uri="http://www.w3.org/XML/1998/namespace"/>
    <ds:schemaRef ds:uri="http://schemas.openxmlformats.org/package/2006/metadata/core-properties"/>
    <ds:schemaRef ds:uri="http://schemas.microsoft.com/office/2006/documentManagement/types"/>
    <ds:schemaRef ds:uri="http://purl.org/dc/elements/1.1/"/>
    <ds:schemaRef ds:uri="http://purl.org/dc/dcmitype/"/>
    <ds:schemaRef ds:uri="03d26707-05d9-41da-9402-812eb7ab0b0a"/>
    <ds:schemaRef ds:uri="http://schemas.microsoft.com/office/2006/metadata/properties"/>
    <ds:schemaRef ds:uri="http://schemas.microsoft.com/office/infopath/2007/PartnerControls"/>
    <ds:schemaRef ds:uri="a9745015-98b6-4b77-9d93-531b2f6ad5da"/>
  </ds:schemaRefs>
</ds:datastoreItem>
</file>

<file path=customXml/itemProps3.xml><?xml version="1.0" encoding="utf-8"?>
<ds:datastoreItem xmlns:ds="http://schemas.openxmlformats.org/officeDocument/2006/customXml" ds:itemID="{C84B2AF8-95E2-4042-8974-AEBDE3A4D19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3d26707-05d9-41da-9402-812eb7ab0b0a"/>
    <ds:schemaRef ds:uri="a9745015-98b6-4b77-9d93-531b2f6ad5d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1684</TotalTime>
  <Words>11</Words>
  <Application>Microsoft Office PowerPoint</Application>
  <PresentationFormat>Custom</PresentationFormat>
  <Paragraphs>11</Paragraphs>
  <Slides>1</Slides>
  <Notes>1</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vt:i4>
      </vt:variant>
    </vt:vector>
  </HeadingPairs>
  <TitlesOfParts>
    <vt:vector size="3" baseType="lpstr">
      <vt:lpstr>Arial</vt:lpstr>
      <vt:lpstr>Blank Presentation</vt:lpstr>
      <vt:lpstr>PowerPoint Presentation</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ResearchPstr_Grn-3_48x36</dc:title>
  <dc:subject>&amp;lt;p&amp;gt;Heading Lorem ipsum dolor sit amet, consectetuer adipiscing elit, sed diam nonummy nibh euismod tincidunt ut laoreet dolore magna aliquam erat volutpat.  Ut wisi enim ad minim veniam. Lorem ipsum dolor sit amet, consectetuer adipiscing elit, sed diam nonummy nibh euismod tincidunt ut laoreet dolore magna aliquam erat v&amp;lt;/p&amp;gt;</dc:subject>
  <dc:creator>Pamela Seymour</dc:creator>
  <cp:keywords/>
  <dc:description>&amp;lt;p&amp;gt;Heading Lorem ipsum dolor sit amet, consectetuer adipiscing elit, sed diam nonummy nibh euismod tincidunt ut laoreet dolore magna aliquam erat volutpat.  Ut wisi enim ad minim veniam. Lorem ipsum dolor sit amet, consectetuer adipiscing elit, sed diam nonummy nibh euismod tincidunt ut laoreet dolore magna aliquam erat v&amp;lt;/p&amp;gt;</dc:description>
  <cp:lastModifiedBy>Mullenix, Diana (mullendc)</cp:lastModifiedBy>
  <cp:revision>90</cp:revision>
  <cp:lastPrinted>2017-08-02T15:32:03Z</cp:lastPrinted>
  <dcterms:created xsi:type="dcterms:W3CDTF">2009-08-20T20:50:05Z</dcterms:created>
  <dcterms:modified xsi:type="dcterms:W3CDTF">2023-10-23T20:13:30Z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EktContentLanguage">
    <vt:i4>1033</vt:i4>
  </property>
  <property fmtid="{D5CDD505-2E9C-101B-9397-08002B2CF9AE}" pid="3" name="EktQuickLink">
    <vt:lpwstr>DownloadAsset.aspx?id=24817</vt:lpwstr>
  </property>
  <property fmtid="{D5CDD505-2E9C-101B-9397-08002B2CF9AE}" pid="4" name="EktContentType">
    <vt:i4>101</vt:i4>
  </property>
  <property fmtid="{D5CDD505-2E9C-101B-9397-08002B2CF9AE}" pid="5" name="EktContentSubType">
    <vt:i4>0</vt:i4>
  </property>
  <property fmtid="{D5CDD505-2E9C-101B-9397-08002B2CF9AE}" pid="6" name="EktFolderName">
    <vt:lpwstr/>
  </property>
  <property fmtid="{D5CDD505-2E9C-101B-9397-08002B2CF9AE}" pid="7" name="EktCmsPath">
    <vt:lpwstr>&amp;lt;p&amp;gt;Heading Lorem ipsum dolor sit amet, consectetuer adipiscing elit, sed diam nonummy nibh euismod tincidunt ut laoreet dolore magna aliquam erat volutpat.  Ut wisi enim ad minim veniam. Lorem ipsum dolor sit amet, consectetuer adipiscing elit, sed </vt:lpwstr>
  </property>
  <property fmtid="{D5CDD505-2E9C-101B-9397-08002B2CF9AE}" pid="8" name="EktExpiryType">
    <vt:i4>1</vt:i4>
  </property>
  <property fmtid="{D5CDD505-2E9C-101B-9397-08002B2CF9AE}" pid="9" name="EktDateCreated">
    <vt:filetime>2012-01-03T16:56:00Z</vt:filetime>
  </property>
  <property fmtid="{D5CDD505-2E9C-101B-9397-08002B2CF9AE}" pid="10" name="EktDateModified">
    <vt:filetime>2012-01-03T16:56:00Z</vt:filetime>
  </property>
  <property fmtid="{D5CDD505-2E9C-101B-9397-08002B2CF9AE}" pid="11" name="EktTaxCategory">
    <vt:lpwstr/>
  </property>
  <property fmtid="{D5CDD505-2E9C-101B-9397-08002B2CF9AE}" pid="12" name="EktCmsSize">
    <vt:i4>150528</vt:i4>
  </property>
  <property fmtid="{D5CDD505-2E9C-101B-9397-08002B2CF9AE}" pid="13" name="EktSearchable">
    <vt:i4>1</vt:i4>
  </property>
  <property fmtid="{D5CDD505-2E9C-101B-9397-08002B2CF9AE}" pid="14" name="EktEDescription">
    <vt:lpwstr>Summary &amp;lt;p&amp;gt;Heading Lorem ipsum dolor sit amet, consectetuer adipiscing elit, sed diam nonummy nibh euismod tincidunt ut laoreet dolore magna aliquam erat volutpat.  Ut wisi enim ad minim veniam. Lorem ipsum dolor sit amet, consectetuer adipiscing el</vt:lpwstr>
  </property>
  <property fmtid="{D5CDD505-2E9C-101B-9397-08002B2CF9AE}" pid="15" name="ContentTypeId">
    <vt:lpwstr>0x010100515219AB0E7F254CAA83604C0D5F786B</vt:lpwstr>
  </property>
</Properties>
</file>