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43891200" cy="3291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D1767D-CC97-4BE9-8F2D-679B56E93E3F}" v="1" dt="2023-09-26T19:37:16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3" autoAdjust="0"/>
  </p:normalViewPr>
  <p:slideViewPr>
    <p:cSldViewPr snapToGrid="0" showGuides="1">
      <p:cViewPr varScale="1">
        <p:scale>
          <a:sx n="17" d="100"/>
          <a:sy n="17" d="100"/>
        </p:scale>
        <p:origin x="1507" y="5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llenix, Diana (mullendc)" userId="d7579939-1511-427d-a338-3c25fa537516" providerId="ADAL" clId="{BDD1767D-CC97-4BE9-8F2D-679B56E93E3F}"/>
    <pc:docChg chg="undo custSel modSld">
      <pc:chgData name="Mullenix, Diana (mullendc)" userId="d7579939-1511-427d-a338-3c25fa537516" providerId="ADAL" clId="{BDD1767D-CC97-4BE9-8F2D-679B56E93E3F}" dt="2023-09-26T19:43:35.132" v="37" actId="207"/>
      <pc:docMkLst>
        <pc:docMk/>
      </pc:docMkLst>
      <pc:sldChg chg="addSp delSp modSp mod">
        <pc:chgData name="Mullenix, Diana (mullendc)" userId="d7579939-1511-427d-a338-3c25fa537516" providerId="ADAL" clId="{BDD1767D-CC97-4BE9-8F2D-679B56E93E3F}" dt="2023-09-26T19:43:35.132" v="37" actId="207"/>
        <pc:sldMkLst>
          <pc:docMk/>
          <pc:sldMk cId="2199027421" sldId="256"/>
        </pc:sldMkLst>
        <pc:spChg chg="mod">
          <ac:chgData name="Mullenix, Diana (mullendc)" userId="d7579939-1511-427d-a338-3c25fa537516" providerId="ADAL" clId="{BDD1767D-CC97-4BE9-8F2D-679B56E93E3F}" dt="2023-09-26T19:38:29.962" v="8" actId="1076"/>
          <ac:spMkLst>
            <pc:docMk/>
            <pc:sldMk cId="2199027421" sldId="256"/>
            <ac:spMk id="3" creationId="{C08220CB-A520-431E-A9B7-DC524E48D724}"/>
          </ac:spMkLst>
        </pc:spChg>
        <pc:spChg chg="del">
          <ac:chgData name="Mullenix, Diana (mullendc)" userId="d7579939-1511-427d-a338-3c25fa537516" providerId="ADAL" clId="{BDD1767D-CC97-4BE9-8F2D-679B56E93E3F}" dt="2023-09-26T19:37:03.682" v="0" actId="478"/>
          <ac:spMkLst>
            <pc:docMk/>
            <pc:sldMk cId="2199027421" sldId="256"/>
            <ac:spMk id="4" creationId="{3632D99C-25E6-4F4B-8A6F-2707D7F3C49C}"/>
          </ac:spMkLst>
        </pc:spChg>
        <pc:spChg chg="mod">
          <ac:chgData name="Mullenix, Diana (mullendc)" userId="d7579939-1511-427d-a338-3c25fa537516" providerId="ADAL" clId="{BDD1767D-CC97-4BE9-8F2D-679B56E93E3F}" dt="2023-09-26T19:37:47.661" v="6" actId="1076"/>
          <ac:spMkLst>
            <pc:docMk/>
            <pc:sldMk cId="2199027421" sldId="256"/>
            <ac:spMk id="5" creationId="{2F1C7BE6-818B-4C9D-BBAE-B97AF5552249}"/>
          </ac:spMkLst>
        </pc:spChg>
        <pc:graphicFrameChg chg="add mod modGraphic">
          <ac:chgData name="Mullenix, Diana (mullendc)" userId="d7579939-1511-427d-a338-3c25fa537516" providerId="ADAL" clId="{BDD1767D-CC97-4BE9-8F2D-679B56E93E3F}" dt="2023-09-26T19:43:29.880" v="36" actId="207"/>
          <ac:graphicFrameMkLst>
            <pc:docMk/>
            <pc:sldMk cId="2199027421" sldId="256"/>
            <ac:graphicFrameMk id="2" creationId="{EA7F65C5-2738-39B2-F8D3-2E77D853AF92}"/>
          </ac:graphicFrameMkLst>
        </pc:graphicFrameChg>
        <pc:graphicFrameChg chg="add mod modGraphic">
          <ac:chgData name="Mullenix, Diana (mullendc)" userId="d7579939-1511-427d-a338-3c25fa537516" providerId="ADAL" clId="{BDD1767D-CC97-4BE9-8F2D-679B56E93E3F}" dt="2023-09-26T19:43:35.132" v="37" actId="207"/>
          <ac:graphicFrameMkLst>
            <pc:docMk/>
            <pc:sldMk cId="2199027421" sldId="256"/>
            <ac:graphicFrameMk id="6" creationId="{99968A2E-1558-7999-83B0-B4F84C54D1B8}"/>
          </ac:graphicFrameMkLst>
        </pc:graphicFrameChg>
        <pc:graphicFrameChg chg="add mod modGraphic">
          <ac:chgData name="Mullenix, Diana (mullendc)" userId="d7579939-1511-427d-a338-3c25fa537516" providerId="ADAL" clId="{BDD1767D-CC97-4BE9-8F2D-679B56E93E3F}" dt="2023-09-26T19:43:24.206" v="35" actId="207"/>
          <ac:graphicFrameMkLst>
            <pc:docMk/>
            <pc:sldMk cId="2199027421" sldId="256"/>
            <ac:graphicFrameMk id="7" creationId="{92EAF052-40D8-F6DE-5589-C01E73B62379}"/>
          </ac:graphicFrameMkLst>
        </pc:graphicFrameChg>
        <pc:graphicFrameChg chg="add mod modGraphic">
          <ac:chgData name="Mullenix, Diana (mullendc)" userId="d7579939-1511-427d-a338-3c25fa537516" providerId="ADAL" clId="{BDD1767D-CC97-4BE9-8F2D-679B56E93E3F}" dt="2023-09-26T19:43:11.516" v="34" actId="207"/>
          <ac:graphicFrameMkLst>
            <pc:docMk/>
            <pc:sldMk cId="2199027421" sldId="256"/>
            <ac:graphicFrameMk id="8" creationId="{F1F16B15-91FC-A62D-DB54-E670BFE60FB8}"/>
          </ac:graphicFrameMkLst>
        </pc:graphicFrameChg>
        <pc:graphicFrameChg chg="add mod modGraphic">
          <ac:chgData name="Mullenix, Diana (mullendc)" userId="d7579939-1511-427d-a338-3c25fa537516" providerId="ADAL" clId="{BDD1767D-CC97-4BE9-8F2D-679B56E93E3F}" dt="2023-09-26T19:43:06.917" v="33" actId="207"/>
          <ac:graphicFrameMkLst>
            <pc:docMk/>
            <pc:sldMk cId="2199027421" sldId="256"/>
            <ac:graphicFrameMk id="9" creationId="{A6675053-F7C5-5C7D-EFBE-D19A8FA8BDB8}"/>
          </ac:graphicFrameMkLst>
        </pc:graphicFrameChg>
        <pc:graphicFrameChg chg="add del mod modGraphic">
          <ac:chgData name="Mullenix, Diana (mullendc)" userId="d7579939-1511-427d-a338-3c25fa537516" providerId="ADAL" clId="{BDD1767D-CC97-4BE9-8F2D-679B56E93E3F}" dt="2023-09-26T19:43:02.725" v="32" actId="207"/>
          <ac:graphicFrameMkLst>
            <pc:docMk/>
            <pc:sldMk cId="2199027421" sldId="256"/>
            <ac:graphicFrameMk id="10" creationId="{1568A223-A779-FA02-FA43-9926A068EEF8}"/>
          </ac:graphicFrameMkLst>
        </pc:graphicFrameChg>
        <pc:graphicFrameChg chg="add mod modGraphic">
          <ac:chgData name="Mullenix, Diana (mullendc)" userId="d7579939-1511-427d-a338-3c25fa537516" providerId="ADAL" clId="{BDD1767D-CC97-4BE9-8F2D-679B56E93E3F}" dt="2023-09-26T19:42:58.959" v="31" actId="207"/>
          <ac:graphicFrameMkLst>
            <pc:docMk/>
            <pc:sldMk cId="2199027421" sldId="256"/>
            <ac:graphicFrameMk id="11" creationId="{AD87E33E-D026-DE26-7441-51923AA1F402}"/>
          </ac:graphicFrameMkLst>
        </pc:graphicFrameChg>
      </pc:sldChg>
    </pc:docChg>
  </pc:docChgLst>
  <pc:docChgLst>
    <pc:chgData name="Mullenix, Diana (mullendc)" userId="d7579939-1511-427d-a338-3c25fa537516" providerId="ADAL" clId="{0A31B2C4-7672-4A7D-9168-2BA95DA6A1AA}"/>
    <pc:docChg chg="custSel modSld">
      <pc:chgData name="Mullenix, Diana (mullendc)" userId="d7579939-1511-427d-a338-3c25fa537516" providerId="ADAL" clId="{0A31B2C4-7672-4A7D-9168-2BA95DA6A1AA}" dt="2022-06-08T17:56:44.068" v="8" actId="1076"/>
      <pc:docMkLst>
        <pc:docMk/>
      </pc:docMkLst>
      <pc:sldChg chg="addSp delSp modSp">
        <pc:chgData name="Mullenix, Diana (mullendc)" userId="d7579939-1511-427d-a338-3c25fa537516" providerId="ADAL" clId="{0A31B2C4-7672-4A7D-9168-2BA95DA6A1AA}" dt="2022-06-08T17:56:44.068" v="8" actId="1076"/>
        <pc:sldMkLst>
          <pc:docMk/>
          <pc:sldMk cId="2199027421" sldId="256"/>
        </pc:sldMkLst>
        <pc:spChg chg="del">
          <ac:chgData name="Mullenix, Diana (mullendc)" userId="d7579939-1511-427d-a338-3c25fa537516" providerId="ADAL" clId="{0A31B2C4-7672-4A7D-9168-2BA95DA6A1AA}" dt="2022-06-08T17:50:05.312" v="0" actId="478"/>
          <ac:spMkLst>
            <pc:docMk/>
            <pc:sldMk cId="2199027421" sldId="256"/>
            <ac:spMk id="2" creationId="{00000000-0000-0000-0000-000000000000}"/>
          </ac:spMkLst>
        </pc:spChg>
        <pc:spChg chg="del">
          <ac:chgData name="Mullenix, Diana (mullendc)" userId="d7579939-1511-427d-a338-3c25fa537516" providerId="ADAL" clId="{0A31B2C4-7672-4A7D-9168-2BA95DA6A1AA}" dt="2022-06-08T17:50:07.495" v="1" actId="478"/>
          <ac:spMkLst>
            <pc:docMk/>
            <pc:sldMk cId="2199027421" sldId="256"/>
            <ac:spMk id="3" creationId="{00000000-0000-0000-0000-000000000000}"/>
          </ac:spMkLst>
        </pc:spChg>
        <pc:spChg chg="add mod">
          <ac:chgData name="Mullenix, Diana (mullendc)" userId="d7579939-1511-427d-a338-3c25fa537516" providerId="ADAL" clId="{0A31B2C4-7672-4A7D-9168-2BA95DA6A1AA}" dt="2022-06-08T17:56:44.068" v="8" actId="1076"/>
          <ac:spMkLst>
            <pc:docMk/>
            <pc:sldMk cId="2199027421" sldId="256"/>
            <ac:spMk id="3" creationId="{C08220CB-A520-431E-A9B7-DC524E48D724}"/>
          </ac:spMkLst>
        </pc:spChg>
        <pc:spChg chg="add mod">
          <ac:chgData name="Mullenix, Diana (mullendc)" userId="d7579939-1511-427d-a338-3c25fa537516" providerId="ADAL" clId="{0A31B2C4-7672-4A7D-9168-2BA95DA6A1AA}" dt="2022-06-08T17:50:16.096" v="3" actId="1076"/>
          <ac:spMkLst>
            <pc:docMk/>
            <pc:sldMk cId="2199027421" sldId="256"/>
            <ac:spMk id="4" creationId="{3632D99C-25E6-4F4B-8A6F-2707D7F3C49C}"/>
          </ac:spMkLst>
        </pc:spChg>
        <pc:spChg chg="add mod">
          <ac:chgData name="Mullenix, Diana (mullendc)" userId="d7579939-1511-427d-a338-3c25fa537516" providerId="ADAL" clId="{0A31B2C4-7672-4A7D-9168-2BA95DA6A1AA}" dt="2022-06-08T17:56:35.753" v="7" actId="1076"/>
          <ac:spMkLst>
            <pc:docMk/>
            <pc:sldMk cId="2199027421" sldId="256"/>
            <ac:spMk id="5" creationId="{2F1C7BE6-818B-4C9D-BBAE-B97AF55522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2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2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5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2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5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2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4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5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9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"/>
          <a:stretch/>
        </p:blipFill>
        <p:spPr>
          <a:xfrm rot="-5400000">
            <a:off x="19776446" y="8803646"/>
            <a:ext cx="4338308" cy="43891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81" y="29359437"/>
            <a:ext cx="6451780" cy="290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7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8220CB-A520-431E-A9B7-DC524E48D724}"/>
              </a:ext>
            </a:extLst>
          </p:cNvPr>
          <p:cNvSpPr txBox="1"/>
          <p:nvPr/>
        </p:nvSpPr>
        <p:spPr>
          <a:xfrm>
            <a:off x="2575143" y="2870552"/>
            <a:ext cx="42539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E00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Author(s)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1C7BE6-818B-4C9D-BBAE-B97AF5552249}"/>
              </a:ext>
            </a:extLst>
          </p:cNvPr>
          <p:cNvSpPr txBox="1"/>
          <p:nvPr/>
        </p:nvSpPr>
        <p:spPr>
          <a:xfrm>
            <a:off x="2575143" y="1092012"/>
            <a:ext cx="3667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7F65C5-2738-39B2-F8D3-2E77D853A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6931"/>
              </p:ext>
            </p:extLst>
          </p:nvPr>
        </p:nvGraphicFramePr>
        <p:xfrm>
          <a:off x="1990391" y="4191000"/>
          <a:ext cx="9918700" cy="1226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7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6" marB="274326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08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457200" marR="457200" marT="457210" marB="45721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68A2E-1558-7999-83B0-B4F84C54D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01576"/>
              </p:ext>
            </p:extLst>
          </p:nvPr>
        </p:nvGraphicFramePr>
        <p:xfrm>
          <a:off x="1990391" y="16840200"/>
          <a:ext cx="9677400" cy="11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3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688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2EAF052-40D8-F6DE-5589-C01E73B62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554320"/>
              </p:ext>
            </p:extLst>
          </p:nvPr>
        </p:nvGraphicFramePr>
        <p:xfrm>
          <a:off x="12150391" y="4191000"/>
          <a:ext cx="9677400" cy="24268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37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15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1F16B15-91FC-A62D-DB54-E670BFE60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506889"/>
              </p:ext>
            </p:extLst>
          </p:nvPr>
        </p:nvGraphicFramePr>
        <p:xfrm>
          <a:off x="22310391" y="4191000"/>
          <a:ext cx="9677400" cy="24271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4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39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6675053-F7C5-5C7D-EFBE-D19A8FA8B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12847"/>
              </p:ext>
            </p:extLst>
          </p:nvPr>
        </p:nvGraphicFramePr>
        <p:xfrm>
          <a:off x="32470391" y="4191000"/>
          <a:ext cx="9677400" cy="1171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23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959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568A223-A779-FA02-FA43-9926A068E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802679"/>
              </p:ext>
            </p:extLst>
          </p:nvPr>
        </p:nvGraphicFramePr>
        <p:xfrm>
          <a:off x="32470391" y="16325437"/>
          <a:ext cx="9677400" cy="693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4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9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noProof="1">
                          <a:solidFill>
                            <a:srgbClr val="333333"/>
                          </a:solidFill>
                        </a:rPr>
                        <a:t>  </a:t>
                      </a:r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D87E33E-D026-DE26-7441-51923AA1F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880824"/>
              </p:ext>
            </p:extLst>
          </p:nvPr>
        </p:nvGraphicFramePr>
        <p:xfrm>
          <a:off x="32470391" y="23674514"/>
          <a:ext cx="9677400" cy="4876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524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4" marB="274324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94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L="457200" marR="457200" marT="457206" marB="457206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02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5219AB0E7F254CAA83604C0D5F786B" ma:contentTypeVersion="14" ma:contentTypeDescription="Create a new document." ma:contentTypeScope="" ma:versionID="11bf72b5d97802c8d2f5b02edbfa1e91">
  <xsd:schema xmlns:xsd="http://www.w3.org/2001/XMLSchema" xmlns:xs="http://www.w3.org/2001/XMLSchema" xmlns:p="http://schemas.microsoft.com/office/2006/metadata/properties" xmlns:ns3="03d26707-05d9-41da-9402-812eb7ab0b0a" xmlns:ns4="a9745015-98b6-4b77-9d93-531b2f6ad5da" targetNamespace="http://schemas.microsoft.com/office/2006/metadata/properties" ma:root="true" ma:fieldsID="e42ce2bfda2c21498a3c8e40123563d7" ns3:_="" ns4:_="">
    <xsd:import namespace="03d26707-05d9-41da-9402-812eb7ab0b0a"/>
    <xsd:import namespace="a9745015-98b6-4b77-9d93-531b2f6ad5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d26707-05d9-41da-9402-812eb7ab0b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745015-98b6-4b77-9d93-531b2f6ad5d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4FF41F-A83E-49B1-9441-A1977DE8B8D0}">
  <ds:schemaRefs>
    <ds:schemaRef ds:uri="http://purl.org/dc/dcmitype/"/>
    <ds:schemaRef ds:uri="http://schemas.microsoft.com/office/2006/documentManagement/types"/>
    <ds:schemaRef ds:uri="a9745015-98b6-4b77-9d93-531b2f6ad5da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3d26707-05d9-41da-9402-812eb7ab0b0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13D0C92-482D-4D98-840A-6176652A63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33D46E-CEEB-4CDE-8AA7-1CC9B9FC33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d26707-05d9-41da-9402-812eb7ab0b0a"/>
    <ds:schemaRef ds:uri="a9745015-98b6-4b77-9d93-531b2f6ad5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13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Cincinnati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Nienaber, Bill (nienabwl)</dc:creator>
  <cp:lastModifiedBy>Mullenix, Diana (mullendc)</cp:lastModifiedBy>
  <cp:revision>13</cp:revision>
  <cp:lastPrinted>2017-02-02T19:48:52Z</cp:lastPrinted>
  <dcterms:created xsi:type="dcterms:W3CDTF">2017-02-01T19:09:24Z</dcterms:created>
  <dcterms:modified xsi:type="dcterms:W3CDTF">2023-09-26T19:43:36Z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0x010100515219AB0E7F254CAA83604C0D5F786B</vt:lpwstr>
  </property>
</Properties>
</file>