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BEF22-FC50-416A-B5B2-3BFC85742FAE}" v="2" dt="2023-09-26T19:46:40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4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1781" y="7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llenix, Diana (mullendc)" userId="d7579939-1511-427d-a338-3c25fa537516" providerId="ADAL" clId="{5A8AD834-53A5-453C-9FE6-C30DA69ACA9B}"/>
    <pc:docChg chg="custSel modSld">
      <pc:chgData name="Mullenix, Diana (mullendc)" userId="d7579939-1511-427d-a338-3c25fa537516" providerId="ADAL" clId="{5A8AD834-53A5-453C-9FE6-C30DA69ACA9B}" dt="2022-06-08T17:54:21.997" v="35" actId="1076"/>
      <pc:docMkLst>
        <pc:docMk/>
      </pc:docMkLst>
      <pc:sldChg chg="addSp delSp modSp">
        <pc:chgData name="Mullenix, Diana (mullendc)" userId="d7579939-1511-427d-a338-3c25fa537516" providerId="ADAL" clId="{5A8AD834-53A5-453C-9FE6-C30DA69ACA9B}" dt="2022-06-08T17:54:21.997" v="35" actId="1076"/>
        <pc:sldMkLst>
          <pc:docMk/>
          <pc:sldMk cId="2199027421" sldId="256"/>
        </pc:sldMkLst>
        <pc:spChg chg="del">
          <ac:chgData name="Mullenix, Diana (mullendc)" userId="d7579939-1511-427d-a338-3c25fa537516" providerId="ADAL" clId="{5A8AD834-53A5-453C-9FE6-C30DA69ACA9B}" dt="2022-06-08T17:50:40.305" v="0" actId="478"/>
          <ac:spMkLst>
            <pc:docMk/>
            <pc:sldMk cId="2199027421" sldId="256"/>
            <ac:spMk id="2" creationId="{00000000-0000-0000-0000-000000000000}"/>
          </ac:spMkLst>
        </pc:spChg>
        <pc:spChg chg="del">
          <ac:chgData name="Mullenix, Diana (mullendc)" userId="d7579939-1511-427d-a338-3c25fa537516" providerId="ADAL" clId="{5A8AD834-53A5-453C-9FE6-C30DA69ACA9B}" dt="2022-06-08T17:50:41.948" v="1" actId="478"/>
          <ac:spMkLst>
            <pc:docMk/>
            <pc:sldMk cId="2199027421" sldId="256"/>
            <ac:spMk id="3" creationId="{00000000-0000-0000-0000-000000000000}"/>
          </ac:spMkLst>
        </pc:spChg>
        <pc:spChg chg="add">
          <ac:chgData name="Mullenix, Diana (mullendc)" userId="d7579939-1511-427d-a338-3c25fa537516" providerId="ADAL" clId="{5A8AD834-53A5-453C-9FE6-C30DA69ACA9B}" dt="2022-06-08T17:50:47.563" v="2"/>
          <ac:spMkLst>
            <pc:docMk/>
            <pc:sldMk cId="2199027421" sldId="256"/>
            <ac:spMk id="4" creationId="{FD785CEC-FBF0-4DEB-AC1A-0EA0087C8F79}"/>
          </ac:spMkLst>
        </pc:spChg>
        <pc:spChg chg="add mod">
          <ac:chgData name="Mullenix, Diana (mullendc)" userId="d7579939-1511-427d-a338-3c25fa537516" providerId="ADAL" clId="{5A8AD834-53A5-453C-9FE6-C30DA69ACA9B}" dt="2022-06-08T17:52:45.869" v="22" actId="14100"/>
          <ac:spMkLst>
            <pc:docMk/>
            <pc:sldMk cId="2199027421" sldId="256"/>
            <ac:spMk id="5" creationId="{C4359F97-6D5A-4263-8322-58D5231FD7EA}"/>
          </ac:spMkLst>
        </pc:spChg>
        <pc:spChg chg="add mod">
          <ac:chgData name="Mullenix, Diana (mullendc)" userId="d7579939-1511-427d-a338-3c25fa537516" providerId="ADAL" clId="{5A8AD834-53A5-453C-9FE6-C30DA69ACA9B}" dt="2022-06-08T17:54:21.997" v="35" actId="1076"/>
          <ac:spMkLst>
            <pc:docMk/>
            <pc:sldMk cId="2199027421" sldId="256"/>
            <ac:spMk id="6" creationId="{442EF8C0-8C0F-4870-B116-5315F04C24B9}"/>
          </ac:spMkLst>
        </pc:spChg>
      </pc:sldChg>
    </pc:docChg>
  </pc:docChgLst>
  <pc:docChgLst>
    <pc:chgData name="Mullenix, Diana (mullendc)" userId="d7579939-1511-427d-a338-3c25fa537516" providerId="ADAL" clId="{CABBEF22-FC50-416A-B5B2-3BFC85742FAE}"/>
    <pc:docChg chg="custSel modSld">
      <pc:chgData name="Mullenix, Diana (mullendc)" userId="d7579939-1511-427d-a338-3c25fa537516" providerId="ADAL" clId="{CABBEF22-FC50-416A-B5B2-3BFC85742FAE}" dt="2023-09-26T19:47:36.109" v="18" actId="1076"/>
      <pc:docMkLst>
        <pc:docMk/>
      </pc:docMkLst>
      <pc:sldChg chg="addSp delSp modSp mod">
        <pc:chgData name="Mullenix, Diana (mullendc)" userId="d7579939-1511-427d-a338-3c25fa537516" providerId="ADAL" clId="{CABBEF22-FC50-416A-B5B2-3BFC85742FAE}" dt="2023-09-26T19:47:36.109" v="18" actId="1076"/>
        <pc:sldMkLst>
          <pc:docMk/>
          <pc:sldMk cId="2199027421" sldId="256"/>
        </pc:sldMkLst>
        <pc:spChg chg="del">
          <ac:chgData name="Mullenix, Diana (mullendc)" userId="d7579939-1511-427d-a338-3c25fa537516" providerId="ADAL" clId="{CABBEF22-FC50-416A-B5B2-3BFC85742FAE}" dt="2023-09-26T19:43:53.762" v="0" actId="478"/>
          <ac:spMkLst>
            <pc:docMk/>
            <pc:sldMk cId="2199027421" sldId="256"/>
            <ac:spMk id="4" creationId="{FD785CEC-FBF0-4DEB-AC1A-0EA0087C8F79}"/>
          </ac:spMkLst>
        </pc:spChg>
        <pc:spChg chg="mod">
          <ac:chgData name="Mullenix, Diana (mullendc)" userId="d7579939-1511-427d-a338-3c25fa537516" providerId="ADAL" clId="{CABBEF22-FC50-416A-B5B2-3BFC85742FAE}" dt="2023-09-26T19:44:40.812" v="8" actId="1076"/>
          <ac:spMkLst>
            <pc:docMk/>
            <pc:sldMk cId="2199027421" sldId="256"/>
            <ac:spMk id="5" creationId="{C4359F97-6D5A-4263-8322-58D5231FD7EA}"/>
          </ac:spMkLst>
        </pc:spChg>
        <pc:spChg chg="mod">
          <ac:chgData name="Mullenix, Diana (mullendc)" userId="d7579939-1511-427d-a338-3c25fa537516" providerId="ADAL" clId="{CABBEF22-FC50-416A-B5B2-3BFC85742FAE}" dt="2023-09-26T19:44:30.030" v="7" actId="1076"/>
          <ac:spMkLst>
            <pc:docMk/>
            <pc:sldMk cId="2199027421" sldId="256"/>
            <ac:spMk id="6" creationId="{442EF8C0-8C0F-4870-B116-5315F04C24B9}"/>
          </ac:spMkLst>
        </pc:spChg>
        <pc:graphicFrameChg chg="add mod">
          <ac:chgData name="Mullenix, Diana (mullendc)" userId="d7579939-1511-427d-a338-3c25fa537516" providerId="ADAL" clId="{CABBEF22-FC50-416A-B5B2-3BFC85742FAE}" dt="2023-09-26T19:44:10.132" v="5"/>
          <ac:graphicFrameMkLst>
            <pc:docMk/>
            <pc:sldMk cId="2199027421" sldId="256"/>
            <ac:graphicFrameMk id="2" creationId="{D6DD5076-6F53-3E12-7B7B-188DF7CA97DD}"/>
          </ac:graphicFrameMkLst>
        </pc:graphicFrameChg>
        <pc:graphicFrameChg chg="add mod">
          <ac:chgData name="Mullenix, Diana (mullendc)" userId="d7579939-1511-427d-a338-3c25fa537516" providerId="ADAL" clId="{CABBEF22-FC50-416A-B5B2-3BFC85742FAE}" dt="2023-09-26T19:44:10.132" v="5"/>
          <ac:graphicFrameMkLst>
            <pc:docMk/>
            <pc:sldMk cId="2199027421" sldId="256"/>
            <ac:graphicFrameMk id="3" creationId="{2D1E9C12-7DC1-B45E-371E-ADF7E5C08079}"/>
          </ac:graphicFrameMkLst>
        </pc:graphicFrameChg>
        <pc:graphicFrameChg chg="add mod">
          <ac:chgData name="Mullenix, Diana (mullendc)" userId="d7579939-1511-427d-a338-3c25fa537516" providerId="ADAL" clId="{CABBEF22-FC50-416A-B5B2-3BFC85742FAE}" dt="2023-09-26T19:44:10.132" v="5"/>
          <ac:graphicFrameMkLst>
            <pc:docMk/>
            <pc:sldMk cId="2199027421" sldId="256"/>
            <ac:graphicFrameMk id="7" creationId="{A5870C8D-F1BA-31F0-9814-BCC5E955B9E4}"/>
          </ac:graphicFrameMkLst>
        </pc:graphicFrameChg>
        <pc:graphicFrameChg chg="add mod">
          <ac:chgData name="Mullenix, Diana (mullendc)" userId="d7579939-1511-427d-a338-3c25fa537516" providerId="ADAL" clId="{CABBEF22-FC50-416A-B5B2-3BFC85742FAE}" dt="2023-09-26T19:44:10.132" v="5"/>
          <ac:graphicFrameMkLst>
            <pc:docMk/>
            <pc:sldMk cId="2199027421" sldId="256"/>
            <ac:graphicFrameMk id="8" creationId="{0D56DA89-5D05-4904-5581-5A461215E8C6}"/>
          </ac:graphicFrameMkLst>
        </pc:graphicFrameChg>
        <pc:graphicFrameChg chg="add mod">
          <ac:chgData name="Mullenix, Diana (mullendc)" userId="d7579939-1511-427d-a338-3c25fa537516" providerId="ADAL" clId="{CABBEF22-FC50-416A-B5B2-3BFC85742FAE}" dt="2023-09-26T19:44:10.132" v="5"/>
          <ac:graphicFrameMkLst>
            <pc:docMk/>
            <pc:sldMk cId="2199027421" sldId="256"/>
            <ac:graphicFrameMk id="9" creationId="{609D59DE-FD27-2AF9-0396-5B9AEBBF8D89}"/>
          </ac:graphicFrameMkLst>
        </pc:graphicFrameChg>
        <pc:graphicFrameChg chg="add mod">
          <ac:chgData name="Mullenix, Diana (mullendc)" userId="d7579939-1511-427d-a338-3c25fa537516" providerId="ADAL" clId="{CABBEF22-FC50-416A-B5B2-3BFC85742FAE}" dt="2023-09-26T19:44:10.132" v="5"/>
          <ac:graphicFrameMkLst>
            <pc:docMk/>
            <pc:sldMk cId="2199027421" sldId="256"/>
            <ac:graphicFrameMk id="10" creationId="{3F4B5213-45DA-AE72-B926-0E98158D9B63}"/>
          </ac:graphicFrameMkLst>
        </pc:graphicFrameChg>
        <pc:graphicFrameChg chg="add mod">
          <ac:chgData name="Mullenix, Diana (mullendc)" userId="d7579939-1511-427d-a338-3c25fa537516" providerId="ADAL" clId="{CABBEF22-FC50-416A-B5B2-3BFC85742FAE}" dt="2023-09-26T19:44:10.132" v="5"/>
          <ac:graphicFrameMkLst>
            <pc:docMk/>
            <pc:sldMk cId="2199027421" sldId="256"/>
            <ac:graphicFrameMk id="11" creationId="{A48CB011-3F09-F6E4-272D-D44639985FE3}"/>
          </ac:graphicFrameMkLst>
        </pc:graphicFrameChg>
        <pc:picChg chg="add mod ord modCrop">
          <ac:chgData name="Mullenix, Diana (mullendc)" userId="d7579939-1511-427d-a338-3c25fa537516" providerId="ADAL" clId="{CABBEF22-FC50-416A-B5B2-3BFC85742FAE}" dt="2023-09-26T19:47:36.109" v="18" actId="1076"/>
          <ac:picMkLst>
            <pc:docMk/>
            <pc:sldMk cId="2199027421" sldId="256"/>
            <ac:picMk id="12" creationId="{F4BEA80E-A1FB-89C7-6517-A0A8BE74A9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2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2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5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2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5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2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4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5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9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F729-937F-46E5-86FC-D0E83479BFE9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7948" y="28725124"/>
            <a:ext cx="6102624" cy="27465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606772" cy="3291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7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logo with black text&#10;&#10;Description automatically generated">
            <a:extLst>
              <a:ext uri="{FF2B5EF4-FFF2-40B4-BE49-F238E27FC236}">
                <a16:creationId xmlns:a16="http://schemas.microsoft.com/office/drawing/2014/main" id="{F4BEA80E-A1FB-89C7-6517-A0A8BE74A9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11429" r="11429" b="15781"/>
          <a:stretch/>
        </p:blipFill>
        <p:spPr>
          <a:xfrm>
            <a:off x="32874857" y="646475"/>
            <a:ext cx="9187543" cy="38826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359F97-6D5A-4263-8322-58D5231FD7EA}"/>
              </a:ext>
            </a:extLst>
          </p:cNvPr>
          <p:cNvSpPr txBox="1"/>
          <p:nvPr/>
        </p:nvSpPr>
        <p:spPr>
          <a:xfrm>
            <a:off x="1905000" y="1325140"/>
            <a:ext cx="3667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2EF8C0-8C0F-4870-B116-5315F04C24B9}"/>
              </a:ext>
            </a:extLst>
          </p:cNvPr>
          <p:cNvSpPr txBox="1"/>
          <p:nvPr/>
        </p:nvSpPr>
        <p:spPr>
          <a:xfrm>
            <a:off x="1905000" y="3264132"/>
            <a:ext cx="42539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E00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Author/s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6DD5076-6F53-3E12-7B7B-188DF7CA9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11926"/>
              </p:ext>
            </p:extLst>
          </p:nvPr>
        </p:nvGraphicFramePr>
        <p:xfrm>
          <a:off x="1905000" y="5029200"/>
          <a:ext cx="9677400" cy="1226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7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6" marB="274326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01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089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457200" marR="457200" marT="457210" marB="45721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D1E9C12-7DC1-B45E-371E-ADF7E5C08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324178"/>
              </p:ext>
            </p:extLst>
          </p:nvPr>
        </p:nvGraphicFramePr>
        <p:xfrm>
          <a:off x="1905000" y="17678400"/>
          <a:ext cx="9677400" cy="1386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0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01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681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5870C8D-F1BA-31F0-9814-BCC5E955B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754796"/>
              </p:ext>
            </p:extLst>
          </p:nvPr>
        </p:nvGraphicFramePr>
        <p:xfrm>
          <a:off x="12065000" y="5029200"/>
          <a:ext cx="9677400" cy="2651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01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74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D56DA89-5D05-4904-5581-5A461215E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497791"/>
              </p:ext>
            </p:extLst>
          </p:nvPr>
        </p:nvGraphicFramePr>
        <p:xfrm>
          <a:off x="22225000" y="5029200"/>
          <a:ext cx="9677400" cy="2651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01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74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09D59DE-FD27-2AF9-0396-5B9AEBBF8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90871"/>
              </p:ext>
            </p:extLst>
          </p:nvPr>
        </p:nvGraphicFramePr>
        <p:xfrm>
          <a:off x="32385000" y="5029200"/>
          <a:ext cx="9677400" cy="1264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4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01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548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4B5213-45DA-AE72-B926-0E98158D9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79069"/>
              </p:ext>
            </p:extLst>
          </p:nvPr>
        </p:nvGraphicFramePr>
        <p:xfrm>
          <a:off x="32352343" y="18178462"/>
          <a:ext cx="9677400" cy="693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4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0" marB="274320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01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9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noProof="1">
                          <a:solidFill>
                            <a:srgbClr val="333333"/>
                          </a:solidFill>
                        </a:rPr>
                        <a:t>  </a:t>
                      </a:r>
                      <a:endParaRPr lang="en-US" dirty="0"/>
                    </a:p>
                  </a:txBody>
                  <a:tcPr marL="457200" marR="457200" marT="457200" marB="457200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48CB011-3F09-F6E4-272D-D44639985F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315106"/>
              </p:ext>
            </p:extLst>
          </p:nvPr>
        </p:nvGraphicFramePr>
        <p:xfrm>
          <a:off x="32385000" y="25612725"/>
          <a:ext cx="9677400" cy="593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44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</a:rPr>
                        <a:t>Heading</a:t>
                      </a:r>
                    </a:p>
                  </a:txBody>
                  <a:tcPr marL="457200" marR="457200" marT="274324" marB="274324" anchor="ctr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01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L="457200" marR="457200" marT="457206" marB="457206">
                    <a:lnL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B3B3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02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5219AB0E7F254CAA83604C0D5F786B" ma:contentTypeVersion="14" ma:contentTypeDescription="Create a new document." ma:contentTypeScope="" ma:versionID="11bf72b5d97802c8d2f5b02edbfa1e91">
  <xsd:schema xmlns:xsd="http://www.w3.org/2001/XMLSchema" xmlns:xs="http://www.w3.org/2001/XMLSchema" xmlns:p="http://schemas.microsoft.com/office/2006/metadata/properties" xmlns:ns3="03d26707-05d9-41da-9402-812eb7ab0b0a" xmlns:ns4="a9745015-98b6-4b77-9d93-531b2f6ad5da" targetNamespace="http://schemas.microsoft.com/office/2006/metadata/properties" ma:root="true" ma:fieldsID="e42ce2bfda2c21498a3c8e40123563d7" ns3:_="" ns4:_="">
    <xsd:import namespace="03d26707-05d9-41da-9402-812eb7ab0b0a"/>
    <xsd:import namespace="a9745015-98b6-4b77-9d93-531b2f6ad5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d26707-05d9-41da-9402-812eb7ab0b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745015-98b6-4b77-9d93-531b2f6ad5d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C97A69-ED96-4281-B611-D6EFA242D4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868724-A607-4593-BE1F-5A38490B61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d26707-05d9-41da-9402-812eb7ab0b0a"/>
    <ds:schemaRef ds:uri="a9745015-98b6-4b77-9d93-531b2f6ad5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C9F36F-AFEA-47DD-B534-8799102523D8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9745015-98b6-4b77-9d93-531b2f6ad5da"/>
    <ds:schemaRef ds:uri="03d26707-05d9-41da-9402-812eb7ab0b0a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Cincinnati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Nienaber, Bill (nienabwl)</dc:creator>
  <cp:lastModifiedBy>Mullenix, Diana (mullendc)</cp:lastModifiedBy>
  <cp:revision>8</cp:revision>
  <dcterms:created xsi:type="dcterms:W3CDTF">2017-02-01T19:09:24Z</dcterms:created>
  <dcterms:modified xsi:type="dcterms:W3CDTF">2023-09-26T19:47:45Z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0x010100515219AB0E7F254CAA83604C0D5F786B</vt:lpwstr>
  </property>
</Properties>
</file>